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8" r:id="rId5"/>
    <p:sldId id="324" r:id="rId6"/>
    <p:sldId id="264" r:id="rId7"/>
    <p:sldId id="331" r:id="rId8"/>
    <p:sldId id="328" r:id="rId9"/>
    <p:sldId id="327" r:id="rId10"/>
    <p:sldId id="329" r:id="rId11"/>
    <p:sldId id="314" r:id="rId12"/>
    <p:sldId id="330" r:id="rId13"/>
    <p:sldId id="311" r:id="rId14"/>
    <p:sldId id="321" r:id="rId15"/>
    <p:sldId id="310" r:id="rId16"/>
    <p:sldId id="322" r:id="rId17"/>
    <p:sldId id="326" r:id="rId18"/>
    <p:sldId id="308" r:id="rId19"/>
    <p:sldId id="33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AAC"/>
    <a:srgbClr val="202F4E"/>
    <a:srgbClr val="10BEB1"/>
    <a:srgbClr val="F72059"/>
    <a:srgbClr val="766DB4"/>
    <a:srgbClr val="FFCD15"/>
    <a:srgbClr val="129794"/>
    <a:srgbClr val="FFFFFF"/>
    <a:srgbClr val="000000"/>
    <a:srgbClr val="F0E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037B0-5A32-4B10-A783-DDAA154CFA01}" v="22" dt="2021-09-28T06:55:56.228"/>
    <p1510:client id="{957C9929-F9D3-4FDB-BAB1-05FA5760C7E8}" v="1064" dt="2021-09-27T10:56:12.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F5A50-5911-4233-8885-8C2DE6DFAAB4}"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026C607D-35DE-4699-A357-6AA04B23FE6E}">
      <dgm:prSet/>
      <dgm:spPr/>
      <dgm:t>
        <a:bodyPr/>
        <a:lstStyle/>
        <a:p>
          <a:r>
            <a:rPr lang="en-GB"/>
            <a:t>Open licensing is </a:t>
          </a:r>
          <a:r>
            <a:rPr lang="en-GB" b="1" i="0"/>
            <a:t>not</a:t>
          </a:r>
          <a:r>
            <a:rPr lang="en-GB" b="0"/>
            <a:t>, by itself,</a:t>
          </a:r>
          <a:r>
            <a:rPr lang="en-GB"/>
            <a:t> a meaningful proxy for openness in education (improved access, better quality, greater success after studies, more flexibility, etc)</a:t>
          </a:r>
          <a:endParaRPr lang="en-US"/>
        </a:p>
      </dgm:t>
    </dgm:pt>
    <dgm:pt modelId="{4E65FE77-3EA7-4B7A-89B3-5A38D3763ABA}" type="parTrans" cxnId="{0AF017E9-1631-4E73-A9F8-823CE27D475C}">
      <dgm:prSet/>
      <dgm:spPr/>
      <dgm:t>
        <a:bodyPr/>
        <a:lstStyle/>
        <a:p>
          <a:endParaRPr lang="en-US"/>
        </a:p>
      </dgm:t>
    </dgm:pt>
    <dgm:pt modelId="{F1B613C1-6393-4411-A383-B8A9A5E7C486}" type="sibTrans" cxnId="{0AF017E9-1631-4E73-A9F8-823CE27D475C}">
      <dgm:prSet/>
      <dgm:spPr/>
      <dgm:t>
        <a:bodyPr/>
        <a:lstStyle/>
        <a:p>
          <a:endParaRPr lang="en-US"/>
        </a:p>
      </dgm:t>
    </dgm:pt>
    <dgm:pt modelId="{FF08BF37-FE18-4B78-A0CE-74FC1B47847D}">
      <dgm:prSet/>
      <dgm:spPr/>
      <dgm:t>
        <a:bodyPr/>
        <a:lstStyle/>
        <a:p>
          <a:r>
            <a:rPr lang="en-GB"/>
            <a:t>Open licensing can just as easily be deployed to entrench rigid, closed systems of education as it can help to create more open learning</a:t>
          </a:r>
          <a:endParaRPr lang="en-US"/>
        </a:p>
      </dgm:t>
    </dgm:pt>
    <dgm:pt modelId="{DED3A29F-A434-471B-9444-3458123AE763}" type="parTrans" cxnId="{B7A400CB-BE5E-43AF-A8A4-EA9D967A3A0D}">
      <dgm:prSet/>
      <dgm:spPr/>
      <dgm:t>
        <a:bodyPr/>
        <a:lstStyle/>
        <a:p>
          <a:endParaRPr lang="en-US"/>
        </a:p>
      </dgm:t>
    </dgm:pt>
    <dgm:pt modelId="{AC048D86-94C7-4952-913B-13DE85443F69}" type="sibTrans" cxnId="{B7A400CB-BE5E-43AF-A8A4-EA9D967A3A0D}">
      <dgm:prSet/>
      <dgm:spPr/>
      <dgm:t>
        <a:bodyPr/>
        <a:lstStyle/>
        <a:p>
          <a:endParaRPr lang="en-US"/>
        </a:p>
      </dgm:t>
    </dgm:pt>
    <dgm:pt modelId="{FFC7A6E4-2129-4C98-A67B-EA327D23E6A5}">
      <dgm:prSet/>
      <dgm:spPr/>
      <dgm:t>
        <a:bodyPr/>
        <a:lstStyle/>
        <a:p>
          <a:r>
            <a:rPr lang="en-GB"/>
            <a:t>Every policy decision we make should be measured against its </a:t>
          </a:r>
          <a:r>
            <a:rPr lang="en-GB" b="1"/>
            <a:t>real </a:t>
          </a:r>
          <a:r>
            <a:rPr lang="en-GB"/>
            <a:t>transformative effects on education</a:t>
          </a:r>
        </a:p>
      </dgm:t>
    </dgm:pt>
    <dgm:pt modelId="{50CE8C88-4442-45B5-901E-20DE66E394BD}" type="parTrans" cxnId="{12641973-24BE-4634-8237-0A07555D1A2F}">
      <dgm:prSet/>
      <dgm:spPr/>
      <dgm:t>
        <a:bodyPr/>
        <a:lstStyle/>
        <a:p>
          <a:endParaRPr lang="en-GB"/>
        </a:p>
      </dgm:t>
    </dgm:pt>
    <dgm:pt modelId="{E426BC4B-B83A-4291-9923-72A737739402}" type="sibTrans" cxnId="{12641973-24BE-4634-8237-0A07555D1A2F}">
      <dgm:prSet/>
      <dgm:spPr/>
      <dgm:t>
        <a:bodyPr/>
        <a:lstStyle/>
        <a:p>
          <a:endParaRPr lang="en-ZA"/>
        </a:p>
      </dgm:t>
    </dgm:pt>
    <dgm:pt modelId="{307368D9-81A4-4D57-96DB-16DC154E23E7}" type="pres">
      <dgm:prSet presAssocID="{B38F5A50-5911-4233-8885-8C2DE6DFAAB4}" presName="outerComposite" presStyleCnt="0">
        <dgm:presLayoutVars>
          <dgm:chMax val="5"/>
          <dgm:dir/>
          <dgm:resizeHandles val="exact"/>
        </dgm:presLayoutVars>
      </dgm:prSet>
      <dgm:spPr/>
    </dgm:pt>
    <dgm:pt modelId="{296E3577-B44F-4698-99B6-DF7F66795787}" type="pres">
      <dgm:prSet presAssocID="{B38F5A50-5911-4233-8885-8C2DE6DFAAB4}" presName="dummyMaxCanvas" presStyleCnt="0">
        <dgm:presLayoutVars/>
      </dgm:prSet>
      <dgm:spPr/>
    </dgm:pt>
    <dgm:pt modelId="{C3A20012-1025-446A-AD42-55E4AA31695A}" type="pres">
      <dgm:prSet presAssocID="{B38F5A50-5911-4233-8885-8C2DE6DFAAB4}" presName="ThreeNodes_1" presStyleLbl="node1" presStyleIdx="0" presStyleCnt="3">
        <dgm:presLayoutVars>
          <dgm:bulletEnabled val="1"/>
        </dgm:presLayoutVars>
      </dgm:prSet>
      <dgm:spPr/>
    </dgm:pt>
    <dgm:pt modelId="{1F4DFEEE-867D-440E-B03B-4C8A2F41B661}" type="pres">
      <dgm:prSet presAssocID="{B38F5A50-5911-4233-8885-8C2DE6DFAAB4}" presName="ThreeNodes_2" presStyleLbl="node1" presStyleIdx="1" presStyleCnt="3">
        <dgm:presLayoutVars>
          <dgm:bulletEnabled val="1"/>
        </dgm:presLayoutVars>
      </dgm:prSet>
      <dgm:spPr/>
    </dgm:pt>
    <dgm:pt modelId="{C37FA1A1-D117-45BE-B54D-C264A9C358D0}" type="pres">
      <dgm:prSet presAssocID="{B38F5A50-5911-4233-8885-8C2DE6DFAAB4}" presName="ThreeNodes_3" presStyleLbl="node1" presStyleIdx="2" presStyleCnt="3">
        <dgm:presLayoutVars>
          <dgm:bulletEnabled val="1"/>
        </dgm:presLayoutVars>
      </dgm:prSet>
      <dgm:spPr/>
    </dgm:pt>
    <dgm:pt modelId="{D0FF8D62-426B-4170-B91C-8D966D8216D0}" type="pres">
      <dgm:prSet presAssocID="{B38F5A50-5911-4233-8885-8C2DE6DFAAB4}" presName="ThreeConn_1-2" presStyleLbl="fgAccFollowNode1" presStyleIdx="0" presStyleCnt="2">
        <dgm:presLayoutVars>
          <dgm:bulletEnabled val="1"/>
        </dgm:presLayoutVars>
      </dgm:prSet>
      <dgm:spPr/>
    </dgm:pt>
    <dgm:pt modelId="{7FF4AEC6-23B8-4750-9D49-600EBA26E9CF}" type="pres">
      <dgm:prSet presAssocID="{B38F5A50-5911-4233-8885-8C2DE6DFAAB4}" presName="ThreeConn_2-3" presStyleLbl="fgAccFollowNode1" presStyleIdx="1" presStyleCnt="2">
        <dgm:presLayoutVars>
          <dgm:bulletEnabled val="1"/>
        </dgm:presLayoutVars>
      </dgm:prSet>
      <dgm:spPr/>
    </dgm:pt>
    <dgm:pt modelId="{782EEA0B-C2AB-4FEE-88C6-B31E595CEE13}" type="pres">
      <dgm:prSet presAssocID="{B38F5A50-5911-4233-8885-8C2DE6DFAAB4}" presName="ThreeNodes_1_text" presStyleLbl="node1" presStyleIdx="2" presStyleCnt="3">
        <dgm:presLayoutVars>
          <dgm:bulletEnabled val="1"/>
        </dgm:presLayoutVars>
      </dgm:prSet>
      <dgm:spPr/>
    </dgm:pt>
    <dgm:pt modelId="{7EA2E623-AC22-43CD-A6B2-FC726E81FE21}" type="pres">
      <dgm:prSet presAssocID="{B38F5A50-5911-4233-8885-8C2DE6DFAAB4}" presName="ThreeNodes_2_text" presStyleLbl="node1" presStyleIdx="2" presStyleCnt="3">
        <dgm:presLayoutVars>
          <dgm:bulletEnabled val="1"/>
        </dgm:presLayoutVars>
      </dgm:prSet>
      <dgm:spPr/>
    </dgm:pt>
    <dgm:pt modelId="{374790D1-8B6C-4CF8-A989-56028635863D}" type="pres">
      <dgm:prSet presAssocID="{B38F5A50-5911-4233-8885-8C2DE6DFAAB4}" presName="ThreeNodes_3_text" presStyleLbl="node1" presStyleIdx="2" presStyleCnt="3">
        <dgm:presLayoutVars>
          <dgm:bulletEnabled val="1"/>
        </dgm:presLayoutVars>
      </dgm:prSet>
      <dgm:spPr/>
    </dgm:pt>
  </dgm:ptLst>
  <dgm:cxnLst>
    <dgm:cxn modelId="{71ED3103-A1AE-4289-AAE8-5474D43F106A}" type="presOf" srcId="{026C607D-35DE-4699-A357-6AA04B23FE6E}" destId="{782EEA0B-C2AB-4FEE-88C6-B31E595CEE13}" srcOrd="1" destOrd="0" presId="urn:microsoft.com/office/officeart/2005/8/layout/vProcess5"/>
    <dgm:cxn modelId="{D6B85A23-400A-46D2-A2B3-C319FC40B255}" type="presOf" srcId="{FF08BF37-FE18-4B78-A0CE-74FC1B47847D}" destId="{1F4DFEEE-867D-440E-B03B-4C8A2F41B661}" srcOrd="0" destOrd="0" presId="urn:microsoft.com/office/officeart/2005/8/layout/vProcess5"/>
    <dgm:cxn modelId="{31972127-801A-4FB5-8B1B-025582115DDE}" type="presOf" srcId="{FF08BF37-FE18-4B78-A0CE-74FC1B47847D}" destId="{7EA2E623-AC22-43CD-A6B2-FC726E81FE21}" srcOrd="1" destOrd="0" presId="urn:microsoft.com/office/officeart/2005/8/layout/vProcess5"/>
    <dgm:cxn modelId="{C6FD0940-8948-4F0E-8BF6-D44D67D37AD1}" type="presOf" srcId="{B38F5A50-5911-4233-8885-8C2DE6DFAAB4}" destId="{307368D9-81A4-4D57-96DB-16DC154E23E7}" srcOrd="0" destOrd="0" presId="urn:microsoft.com/office/officeart/2005/8/layout/vProcess5"/>
    <dgm:cxn modelId="{5D257E5B-72F5-43B9-84B8-0A285D9885CB}" type="presOf" srcId="{AC048D86-94C7-4952-913B-13DE85443F69}" destId="{7FF4AEC6-23B8-4750-9D49-600EBA26E9CF}" srcOrd="0" destOrd="0" presId="urn:microsoft.com/office/officeart/2005/8/layout/vProcess5"/>
    <dgm:cxn modelId="{8CCEA549-F1D1-4184-8585-A2EA44D3999B}" type="presOf" srcId="{F1B613C1-6393-4411-A383-B8A9A5E7C486}" destId="{D0FF8D62-426B-4170-B91C-8D966D8216D0}" srcOrd="0" destOrd="0" presId="urn:microsoft.com/office/officeart/2005/8/layout/vProcess5"/>
    <dgm:cxn modelId="{12641973-24BE-4634-8237-0A07555D1A2F}" srcId="{B38F5A50-5911-4233-8885-8C2DE6DFAAB4}" destId="{FFC7A6E4-2129-4C98-A67B-EA327D23E6A5}" srcOrd="2" destOrd="0" parTransId="{50CE8C88-4442-45B5-901E-20DE66E394BD}" sibTransId="{E426BC4B-B83A-4291-9923-72A737739402}"/>
    <dgm:cxn modelId="{CB5AE4B7-66D0-47D6-B65A-525DFED8C9BD}" type="presOf" srcId="{FFC7A6E4-2129-4C98-A67B-EA327D23E6A5}" destId="{374790D1-8B6C-4CF8-A989-56028635863D}" srcOrd="1" destOrd="0" presId="urn:microsoft.com/office/officeart/2005/8/layout/vProcess5"/>
    <dgm:cxn modelId="{B7A400CB-BE5E-43AF-A8A4-EA9D967A3A0D}" srcId="{B38F5A50-5911-4233-8885-8C2DE6DFAAB4}" destId="{FF08BF37-FE18-4B78-A0CE-74FC1B47847D}" srcOrd="1" destOrd="0" parTransId="{DED3A29F-A434-471B-9444-3458123AE763}" sibTransId="{AC048D86-94C7-4952-913B-13DE85443F69}"/>
    <dgm:cxn modelId="{0AF017E9-1631-4E73-A9F8-823CE27D475C}" srcId="{B38F5A50-5911-4233-8885-8C2DE6DFAAB4}" destId="{026C607D-35DE-4699-A357-6AA04B23FE6E}" srcOrd="0" destOrd="0" parTransId="{4E65FE77-3EA7-4B7A-89B3-5A38D3763ABA}" sibTransId="{F1B613C1-6393-4411-A383-B8A9A5E7C486}"/>
    <dgm:cxn modelId="{A94847F0-8D3B-45B7-B649-49DAFAC9A6DA}" type="presOf" srcId="{026C607D-35DE-4699-A357-6AA04B23FE6E}" destId="{C3A20012-1025-446A-AD42-55E4AA31695A}" srcOrd="0" destOrd="0" presId="urn:microsoft.com/office/officeart/2005/8/layout/vProcess5"/>
    <dgm:cxn modelId="{0B0F4EF0-3517-4F28-8DDB-FD5C6522D9FB}" type="presOf" srcId="{FFC7A6E4-2129-4C98-A67B-EA327D23E6A5}" destId="{C37FA1A1-D117-45BE-B54D-C264A9C358D0}" srcOrd="0" destOrd="0" presId="urn:microsoft.com/office/officeart/2005/8/layout/vProcess5"/>
    <dgm:cxn modelId="{DFBEE89A-146E-4D93-8A97-47FAF116C45A}" type="presParOf" srcId="{307368D9-81A4-4D57-96DB-16DC154E23E7}" destId="{296E3577-B44F-4698-99B6-DF7F66795787}" srcOrd="0" destOrd="0" presId="urn:microsoft.com/office/officeart/2005/8/layout/vProcess5"/>
    <dgm:cxn modelId="{AB961288-5286-4DB3-85BF-3D11D32C6446}" type="presParOf" srcId="{307368D9-81A4-4D57-96DB-16DC154E23E7}" destId="{C3A20012-1025-446A-AD42-55E4AA31695A}" srcOrd="1" destOrd="0" presId="urn:microsoft.com/office/officeart/2005/8/layout/vProcess5"/>
    <dgm:cxn modelId="{85CFC78C-4F47-47D5-A120-FDD292D1CDA1}" type="presParOf" srcId="{307368D9-81A4-4D57-96DB-16DC154E23E7}" destId="{1F4DFEEE-867D-440E-B03B-4C8A2F41B661}" srcOrd="2" destOrd="0" presId="urn:microsoft.com/office/officeart/2005/8/layout/vProcess5"/>
    <dgm:cxn modelId="{048157A6-7D82-45DA-B12A-A61A99BF2194}" type="presParOf" srcId="{307368D9-81A4-4D57-96DB-16DC154E23E7}" destId="{C37FA1A1-D117-45BE-B54D-C264A9C358D0}" srcOrd="3" destOrd="0" presId="urn:microsoft.com/office/officeart/2005/8/layout/vProcess5"/>
    <dgm:cxn modelId="{7A6B1AAB-F98C-4DBA-86C1-CD1F937AEB72}" type="presParOf" srcId="{307368D9-81A4-4D57-96DB-16DC154E23E7}" destId="{D0FF8D62-426B-4170-B91C-8D966D8216D0}" srcOrd="4" destOrd="0" presId="urn:microsoft.com/office/officeart/2005/8/layout/vProcess5"/>
    <dgm:cxn modelId="{D07D9EFB-7B15-4212-BACC-932108C02C0A}" type="presParOf" srcId="{307368D9-81A4-4D57-96DB-16DC154E23E7}" destId="{7FF4AEC6-23B8-4750-9D49-600EBA26E9CF}" srcOrd="5" destOrd="0" presId="urn:microsoft.com/office/officeart/2005/8/layout/vProcess5"/>
    <dgm:cxn modelId="{565BA246-12A5-401D-ABA5-126875194CCC}" type="presParOf" srcId="{307368D9-81A4-4D57-96DB-16DC154E23E7}" destId="{782EEA0B-C2AB-4FEE-88C6-B31E595CEE13}" srcOrd="6" destOrd="0" presId="urn:microsoft.com/office/officeart/2005/8/layout/vProcess5"/>
    <dgm:cxn modelId="{26A8048B-5579-4AE4-85B2-881A70FAAD6D}" type="presParOf" srcId="{307368D9-81A4-4D57-96DB-16DC154E23E7}" destId="{7EA2E623-AC22-43CD-A6B2-FC726E81FE21}" srcOrd="7" destOrd="0" presId="urn:microsoft.com/office/officeart/2005/8/layout/vProcess5"/>
    <dgm:cxn modelId="{3F31F737-0D35-46E1-B2C2-9D449E31B966}" type="presParOf" srcId="{307368D9-81A4-4D57-96DB-16DC154E23E7}" destId="{374790D1-8B6C-4CF8-A989-56028635863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47642-C5F8-4A69-8F1C-49C9417EFB5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FF385A5-8FFC-459F-8552-042A0428A4A4}">
      <dgm:prSet/>
      <dgm:spPr/>
      <dgm:t>
        <a:bodyPr/>
        <a:lstStyle/>
        <a:p>
          <a:r>
            <a:rPr lang="en-US"/>
            <a:t>Review existing educational policies and regulations to assess the extent to which they support openness and/or impede implementation of OER and the UNESCO OER Recommendation </a:t>
          </a:r>
        </a:p>
      </dgm:t>
    </dgm:pt>
    <dgm:pt modelId="{F4B519B8-36C2-4E2C-B657-4AEF78DA73CC}" type="parTrans" cxnId="{F22D2326-15B4-4BD6-8666-7633CF1C8A47}">
      <dgm:prSet/>
      <dgm:spPr/>
      <dgm:t>
        <a:bodyPr/>
        <a:lstStyle/>
        <a:p>
          <a:endParaRPr lang="en-US"/>
        </a:p>
      </dgm:t>
    </dgm:pt>
    <dgm:pt modelId="{8DAECDBD-204E-47E8-9A22-E9BA3B91E1BD}" type="sibTrans" cxnId="{F22D2326-15B4-4BD6-8666-7633CF1C8A47}">
      <dgm:prSet/>
      <dgm:spPr/>
      <dgm:t>
        <a:bodyPr/>
        <a:lstStyle/>
        <a:p>
          <a:endParaRPr lang="en-US"/>
        </a:p>
      </dgm:t>
    </dgm:pt>
    <dgm:pt modelId="{81666924-B627-4C0D-8FB3-303AE43F74E9}">
      <dgm:prSet/>
      <dgm:spPr/>
      <dgm:t>
        <a:bodyPr/>
        <a:lstStyle/>
        <a:p>
          <a:r>
            <a:rPr lang="en-US"/>
            <a:t>Consider the possibility of policy change including the removal and/or radical simplification of existing policies – and not just about adding new policies</a:t>
          </a:r>
        </a:p>
      </dgm:t>
    </dgm:pt>
    <dgm:pt modelId="{02CC74F9-6CF7-43A1-A5EE-0C73174241B8}" type="parTrans" cxnId="{884DB491-3581-493A-8291-4BA45E6DA53A}">
      <dgm:prSet/>
      <dgm:spPr/>
      <dgm:t>
        <a:bodyPr/>
        <a:lstStyle/>
        <a:p>
          <a:endParaRPr lang="en-US"/>
        </a:p>
      </dgm:t>
    </dgm:pt>
    <dgm:pt modelId="{762DB284-F0DF-4E01-A388-C717068AD260}" type="sibTrans" cxnId="{884DB491-3581-493A-8291-4BA45E6DA53A}">
      <dgm:prSet/>
      <dgm:spPr/>
      <dgm:t>
        <a:bodyPr/>
        <a:lstStyle/>
        <a:p>
          <a:endParaRPr lang="en-US"/>
        </a:p>
      </dgm:t>
    </dgm:pt>
    <dgm:pt modelId="{CF1AD4C6-CA9D-438A-A4FA-D43357DCF165}">
      <dgm:prSet/>
      <dgm:spPr/>
      <dgm:t>
        <a:bodyPr/>
        <a:lstStyle/>
        <a:p>
          <a:r>
            <a:rPr lang="en-US"/>
            <a:t>Ensure that considerations of openness are reflected in development of new policies and regulations affecting education, including those devised as part of the adaptation of education provision in response to COVID-19</a:t>
          </a:r>
        </a:p>
      </dgm:t>
    </dgm:pt>
    <dgm:pt modelId="{348B3563-1E96-4FE3-9D52-D2DCCF6ACF04}" type="parTrans" cxnId="{BC4ADF58-67C2-4BD8-B355-49A6E7CFD160}">
      <dgm:prSet/>
      <dgm:spPr/>
      <dgm:t>
        <a:bodyPr/>
        <a:lstStyle/>
        <a:p>
          <a:endParaRPr lang="en-US"/>
        </a:p>
      </dgm:t>
    </dgm:pt>
    <dgm:pt modelId="{1226FC93-FEBF-4527-856C-6297C262DCBB}" type="sibTrans" cxnId="{BC4ADF58-67C2-4BD8-B355-49A6E7CFD160}">
      <dgm:prSet/>
      <dgm:spPr/>
      <dgm:t>
        <a:bodyPr/>
        <a:lstStyle/>
        <a:p>
          <a:endParaRPr lang="en-US"/>
        </a:p>
      </dgm:t>
    </dgm:pt>
    <dgm:pt modelId="{FDD74697-E9B7-4062-810E-7334EE7D80D7}">
      <dgm:prSet/>
      <dgm:spPr/>
      <dgm:t>
        <a:bodyPr/>
        <a:lstStyle/>
        <a:p>
          <a:r>
            <a:rPr lang="en-GB"/>
            <a:t>Ensure that processes focus attention first on the wellbeing and empowerment of educators as full-functioning adults who are entrusted with the role of educating for the future – no meaningful openness is possible where policies dehumanize educators</a:t>
          </a:r>
        </a:p>
      </dgm:t>
    </dgm:pt>
    <dgm:pt modelId="{8E9E3B68-DF21-4ED2-8CB2-DE21607126DC}" type="parTrans" cxnId="{8BED6428-4C33-4DE0-8BB9-804C94A14435}">
      <dgm:prSet/>
      <dgm:spPr/>
      <dgm:t>
        <a:bodyPr/>
        <a:lstStyle/>
        <a:p>
          <a:endParaRPr lang="en-GB"/>
        </a:p>
      </dgm:t>
    </dgm:pt>
    <dgm:pt modelId="{1BBF413F-E71C-4C0B-AC08-9222076927F3}" type="sibTrans" cxnId="{8BED6428-4C33-4DE0-8BB9-804C94A14435}">
      <dgm:prSet/>
      <dgm:spPr/>
      <dgm:t>
        <a:bodyPr/>
        <a:lstStyle/>
        <a:p>
          <a:endParaRPr lang="en-GB"/>
        </a:p>
      </dgm:t>
    </dgm:pt>
    <dgm:pt modelId="{0F60074B-3402-4D02-83D4-469EA7DCEAE0}" type="pres">
      <dgm:prSet presAssocID="{49447642-C5F8-4A69-8F1C-49C9417EFB5E}" presName="root" presStyleCnt="0">
        <dgm:presLayoutVars>
          <dgm:dir/>
          <dgm:resizeHandles val="exact"/>
        </dgm:presLayoutVars>
      </dgm:prSet>
      <dgm:spPr/>
    </dgm:pt>
    <dgm:pt modelId="{2E23FE16-DD86-4601-9CA1-54F6F1A7D9EA}" type="pres">
      <dgm:prSet presAssocID="{8FF385A5-8FFC-459F-8552-042A0428A4A4}" presName="compNode" presStyleCnt="0"/>
      <dgm:spPr/>
    </dgm:pt>
    <dgm:pt modelId="{62CD4A34-4EB5-4EA4-B109-FDC44FBBC03A}" type="pres">
      <dgm:prSet presAssocID="{8FF385A5-8FFC-459F-8552-042A0428A4A4}" presName="bgRect" presStyleLbl="bgShp" presStyleIdx="0" presStyleCnt="4"/>
      <dgm:spPr/>
    </dgm:pt>
    <dgm:pt modelId="{67C0CAF2-66F2-441D-8482-B59B11CC0723}" type="pres">
      <dgm:prSet presAssocID="{8FF385A5-8FFC-459F-8552-042A0428A4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ircles with arrows with solid fill"/>
        </a:ext>
      </dgm:extLst>
    </dgm:pt>
    <dgm:pt modelId="{A987146E-BD66-41B5-9879-6903F8183DA5}" type="pres">
      <dgm:prSet presAssocID="{8FF385A5-8FFC-459F-8552-042A0428A4A4}" presName="spaceRect" presStyleCnt="0"/>
      <dgm:spPr/>
    </dgm:pt>
    <dgm:pt modelId="{131A5CE5-8F90-4B77-B478-5DEF640F3198}" type="pres">
      <dgm:prSet presAssocID="{8FF385A5-8FFC-459F-8552-042A0428A4A4}" presName="parTx" presStyleLbl="revTx" presStyleIdx="0" presStyleCnt="4">
        <dgm:presLayoutVars>
          <dgm:chMax val="0"/>
          <dgm:chPref val="0"/>
        </dgm:presLayoutVars>
      </dgm:prSet>
      <dgm:spPr/>
    </dgm:pt>
    <dgm:pt modelId="{93919A75-7BAF-4FC7-B669-5F67CCEDA59E}" type="pres">
      <dgm:prSet presAssocID="{8DAECDBD-204E-47E8-9A22-E9BA3B91E1BD}" presName="sibTrans" presStyleCnt="0"/>
      <dgm:spPr/>
    </dgm:pt>
    <dgm:pt modelId="{FA550F75-EE13-4251-AFE5-1A9E0FED410F}" type="pres">
      <dgm:prSet presAssocID="{FDD74697-E9B7-4062-810E-7334EE7D80D7}" presName="compNode" presStyleCnt="0"/>
      <dgm:spPr/>
    </dgm:pt>
    <dgm:pt modelId="{0D1273BB-A37E-4EBA-93D8-16B538A74000}" type="pres">
      <dgm:prSet presAssocID="{FDD74697-E9B7-4062-810E-7334EE7D80D7}" presName="bgRect" presStyleLbl="bgShp" presStyleIdx="1" presStyleCnt="4"/>
      <dgm:spPr/>
    </dgm:pt>
    <dgm:pt modelId="{79E5223C-ED37-4F5B-94EF-74669DA894FE}" type="pres">
      <dgm:prSet presAssocID="{FDD74697-E9B7-4062-810E-7334EE7D80D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ardroom with solid fill"/>
        </a:ext>
      </dgm:extLst>
    </dgm:pt>
    <dgm:pt modelId="{7DB45510-4362-478A-80BF-AEC1EAA7474D}" type="pres">
      <dgm:prSet presAssocID="{FDD74697-E9B7-4062-810E-7334EE7D80D7}" presName="spaceRect" presStyleCnt="0"/>
      <dgm:spPr/>
    </dgm:pt>
    <dgm:pt modelId="{B564187E-B314-4B27-ADEA-DD7DD2C11E02}" type="pres">
      <dgm:prSet presAssocID="{FDD74697-E9B7-4062-810E-7334EE7D80D7}" presName="parTx" presStyleLbl="revTx" presStyleIdx="1" presStyleCnt="4">
        <dgm:presLayoutVars>
          <dgm:chMax val="0"/>
          <dgm:chPref val="0"/>
        </dgm:presLayoutVars>
      </dgm:prSet>
      <dgm:spPr/>
    </dgm:pt>
    <dgm:pt modelId="{0640E399-CCE2-4DB8-8831-03F886B3FC4E}" type="pres">
      <dgm:prSet presAssocID="{1BBF413F-E71C-4C0B-AC08-9222076927F3}" presName="sibTrans" presStyleCnt="0"/>
      <dgm:spPr/>
    </dgm:pt>
    <dgm:pt modelId="{2EDCA8ED-9F33-49C0-B585-CF187BFE991D}" type="pres">
      <dgm:prSet presAssocID="{81666924-B627-4C0D-8FB3-303AE43F74E9}" presName="compNode" presStyleCnt="0"/>
      <dgm:spPr/>
    </dgm:pt>
    <dgm:pt modelId="{273A7942-70C3-45F8-9E66-BFD461A8499B}" type="pres">
      <dgm:prSet presAssocID="{81666924-B627-4C0D-8FB3-303AE43F74E9}" presName="bgRect" presStyleLbl="bgShp" presStyleIdx="2" presStyleCnt="4"/>
      <dgm:spPr/>
    </dgm:pt>
    <dgm:pt modelId="{505BE528-AF76-475E-82E4-1811F9CFB924}" type="pres">
      <dgm:prSet presAssocID="{81666924-B627-4C0D-8FB3-303AE43F74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1C2D5B7-2AB2-4C44-A7F6-1A0C79B9764D}" type="pres">
      <dgm:prSet presAssocID="{81666924-B627-4C0D-8FB3-303AE43F74E9}" presName="spaceRect" presStyleCnt="0"/>
      <dgm:spPr/>
    </dgm:pt>
    <dgm:pt modelId="{63CBFD40-40FA-498E-89B2-345C43AE30D2}" type="pres">
      <dgm:prSet presAssocID="{81666924-B627-4C0D-8FB3-303AE43F74E9}" presName="parTx" presStyleLbl="revTx" presStyleIdx="2" presStyleCnt="4">
        <dgm:presLayoutVars>
          <dgm:chMax val="0"/>
          <dgm:chPref val="0"/>
        </dgm:presLayoutVars>
      </dgm:prSet>
      <dgm:spPr/>
    </dgm:pt>
    <dgm:pt modelId="{39F6E208-84EF-49E2-8553-D1C44C1B999F}" type="pres">
      <dgm:prSet presAssocID="{762DB284-F0DF-4E01-A388-C717068AD260}" presName="sibTrans" presStyleCnt="0"/>
      <dgm:spPr/>
    </dgm:pt>
    <dgm:pt modelId="{A7B393E9-4C4E-403D-AFE0-43F57C37C1D4}" type="pres">
      <dgm:prSet presAssocID="{CF1AD4C6-CA9D-438A-A4FA-D43357DCF165}" presName="compNode" presStyleCnt="0"/>
      <dgm:spPr/>
    </dgm:pt>
    <dgm:pt modelId="{6BC6AB61-4AB7-43AF-899C-8481EFCBC6CB}" type="pres">
      <dgm:prSet presAssocID="{CF1AD4C6-CA9D-438A-A4FA-D43357DCF165}" presName="bgRect" presStyleLbl="bgShp" presStyleIdx="3" presStyleCnt="4"/>
      <dgm:spPr/>
    </dgm:pt>
    <dgm:pt modelId="{5646E8B8-C993-45E0-BD84-9EC5937FEC91}" type="pres">
      <dgm:prSet presAssocID="{CF1AD4C6-CA9D-438A-A4FA-D43357DCF165}"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eeting"/>
        </a:ext>
      </dgm:extLst>
    </dgm:pt>
    <dgm:pt modelId="{CF87DD15-65D5-4289-BD84-8A05D401B96D}" type="pres">
      <dgm:prSet presAssocID="{CF1AD4C6-CA9D-438A-A4FA-D43357DCF165}" presName="spaceRect" presStyleCnt="0"/>
      <dgm:spPr/>
    </dgm:pt>
    <dgm:pt modelId="{547974DA-BB38-4A27-9B0A-221886C36B2F}" type="pres">
      <dgm:prSet presAssocID="{CF1AD4C6-CA9D-438A-A4FA-D43357DCF165}" presName="parTx" presStyleLbl="revTx" presStyleIdx="3" presStyleCnt="4">
        <dgm:presLayoutVars>
          <dgm:chMax val="0"/>
          <dgm:chPref val="0"/>
        </dgm:presLayoutVars>
      </dgm:prSet>
      <dgm:spPr/>
    </dgm:pt>
  </dgm:ptLst>
  <dgm:cxnLst>
    <dgm:cxn modelId="{E1555708-D1F9-426C-B43F-C8F8FC6E89F3}" type="presOf" srcId="{CF1AD4C6-CA9D-438A-A4FA-D43357DCF165}" destId="{547974DA-BB38-4A27-9B0A-221886C36B2F}" srcOrd="0" destOrd="0" presId="urn:microsoft.com/office/officeart/2018/2/layout/IconVerticalSolidList"/>
    <dgm:cxn modelId="{3362B315-F862-4B17-9272-B0E01472B128}" type="presOf" srcId="{FDD74697-E9B7-4062-810E-7334EE7D80D7}" destId="{B564187E-B314-4B27-ADEA-DD7DD2C11E02}" srcOrd="0" destOrd="0" presId="urn:microsoft.com/office/officeart/2018/2/layout/IconVerticalSolidList"/>
    <dgm:cxn modelId="{F22D2326-15B4-4BD6-8666-7633CF1C8A47}" srcId="{49447642-C5F8-4A69-8F1C-49C9417EFB5E}" destId="{8FF385A5-8FFC-459F-8552-042A0428A4A4}" srcOrd="0" destOrd="0" parTransId="{F4B519B8-36C2-4E2C-B657-4AEF78DA73CC}" sibTransId="{8DAECDBD-204E-47E8-9A22-E9BA3B91E1BD}"/>
    <dgm:cxn modelId="{8BED6428-4C33-4DE0-8BB9-804C94A14435}" srcId="{49447642-C5F8-4A69-8F1C-49C9417EFB5E}" destId="{FDD74697-E9B7-4062-810E-7334EE7D80D7}" srcOrd="1" destOrd="0" parTransId="{8E9E3B68-DF21-4ED2-8CB2-DE21607126DC}" sibTransId="{1BBF413F-E71C-4C0B-AC08-9222076927F3}"/>
    <dgm:cxn modelId="{C8915D29-DAD4-4DFF-93AC-9BD90BD8F1C1}" type="presOf" srcId="{49447642-C5F8-4A69-8F1C-49C9417EFB5E}" destId="{0F60074B-3402-4D02-83D4-469EA7DCEAE0}" srcOrd="0" destOrd="0" presId="urn:microsoft.com/office/officeart/2018/2/layout/IconVerticalSolidList"/>
    <dgm:cxn modelId="{1AFEF65E-2BB4-4792-8F8B-800BF56C9640}" type="presOf" srcId="{8FF385A5-8FFC-459F-8552-042A0428A4A4}" destId="{131A5CE5-8F90-4B77-B478-5DEF640F3198}" srcOrd="0" destOrd="0" presId="urn:microsoft.com/office/officeart/2018/2/layout/IconVerticalSolidList"/>
    <dgm:cxn modelId="{BC4ADF58-67C2-4BD8-B355-49A6E7CFD160}" srcId="{49447642-C5F8-4A69-8F1C-49C9417EFB5E}" destId="{CF1AD4C6-CA9D-438A-A4FA-D43357DCF165}" srcOrd="3" destOrd="0" parTransId="{348B3563-1E96-4FE3-9D52-D2DCCF6ACF04}" sibTransId="{1226FC93-FEBF-4527-856C-6297C262DCBB}"/>
    <dgm:cxn modelId="{884DB491-3581-493A-8291-4BA45E6DA53A}" srcId="{49447642-C5F8-4A69-8F1C-49C9417EFB5E}" destId="{81666924-B627-4C0D-8FB3-303AE43F74E9}" srcOrd="2" destOrd="0" parTransId="{02CC74F9-6CF7-43A1-A5EE-0C73174241B8}" sibTransId="{762DB284-F0DF-4E01-A388-C717068AD260}"/>
    <dgm:cxn modelId="{791719F1-A55B-454F-BF66-9F70C151DB50}" type="presOf" srcId="{81666924-B627-4C0D-8FB3-303AE43F74E9}" destId="{63CBFD40-40FA-498E-89B2-345C43AE30D2}" srcOrd="0" destOrd="0" presId="urn:microsoft.com/office/officeart/2018/2/layout/IconVerticalSolidList"/>
    <dgm:cxn modelId="{B5F9EEC2-CBE9-467D-ACC2-9F8E962A02E7}" type="presParOf" srcId="{0F60074B-3402-4D02-83D4-469EA7DCEAE0}" destId="{2E23FE16-DD86-4601-9CA1-54F6F1A7D9EA}" srcOrd="0" destOrd="0" presId="urn:microsoft.com/office/officeart/2018/2/layout/IconVerticalSolidList"/>
    <dgm:cxn modelId="{7FD41362-F710-46B6-82D0-A5AC8EF4B49D}" type="presParOf" srcId="{2E23FE16-DD86-4601-9CA1-54F6F1A7D9EA}" destId="{62CD4A34-4EB5-4EA4-B109-FDC44FBBC03A}" srcOrd="0" destOrd="0" presId="urn:microsoft.com/office/officeart/2018/2/layout/IconVerticalSolidList"/>
    <dgm:cxn modelId="{03C65778-E313-4F76-965F-0671D8091B11}" type="presParOf" srcId="{2E23FE16-DD86-4601-9CA1-54F6F1A7D9EA}" destId="{67C0CAF2-66F2-441D-8482-B59B11CC0723}" srcOrd="1" destOrd="0" presId="urn:microsoft.com/office/officeart/2018/2/layout/IconVerticalSolidList"/>
    <dgm:cxn modelId="{80DBA665-E4D8-4772-9521-F44D99533C29}" type="presParOf" srcId="{2E23FE16-DD86-4601-9CA1-54F6F1A7D9EA}" destId="{A987146E-BD66-41B5-9879-6903F8183DA5}" srcOrd="2" destOrd="0" presId="urn:microsoft.com/office/officeart/2018/2/layout/IconVerticalSolidList"/>
    <dgm:cxn modelId="{69F93D56-72F3-4D0E-8503-A93A20A74625}" type="presParOf" srcId="{2E23FE16-DD86-4601-9CA1-54F6F1A7D9EA}" destId="{131A5CE5-8F90-4B77-B478-5DEF640F3198}" srcOrd="3" destOrd="0" presId="urn:microsoft.com/office/officeart/2018/2/layout/IconVerticalSolidList"/>
    <dgm:cxn modelId="{2F079724-A2C8-42D4-86A2-25271EAC221D}" type="presParOf" srcId="{0F60074B-3402-4D02-83D4-469EA7DCEAE0}" destId="{93919A75-7BAF-4FC7-B669-5F67CCEDA59E}" srcOrd="1" destOrd="0" presId="urn:microsoft.com/office/officeart/2018/2/layout/IconVerticalSolidList"/>
    <dgm:cxn modelId="{208928E0-D7C6-4423-B3C5-BF7870E83854}" type="presParOf" srcId="{0F60074B-3402-4D02-83D4-469EA7DCEAE0}" destId="{FA550F75-EE13-4251-AFE5-1A9E0FED410F}" srcOrd="2" destOrd="0" presId="urn:microsoft.com/office/officeart/2018/2/layout/IconVerticalSolidList"/>
    <dgm:cxn modelId="{9A7C2CBD-1864-41B9-B70C-C7D55DB8699D}" type="presParOf" srcId="{FA550F75-EE13-4251-AFE5-1A9E0FED410F}" destId="{0D1273BB-A37E-4EBA-93D8-16B538A74000}" srcOrd="0" destOrd="0" presId="urn:microsoft.com/office/officeart/2018/2/layout/IconVerticalSolidList"/>
    <dgm:cxn modelId="{BC62CE4C-8265-4260-ADB0-2DB4FFD6177E}" type="presParOf" srcId="{FA550F75-EE13-4251-AFE5-1A9E0FED410F}" destId="{79E5223C-ED37-4F5B-94EF-74669DA894FE}" srcOrd="1" destOrd="0" presId="urn:microsoft.com/office/officeart/2018/2/layout/IconVerticalSolidList"/>
    <dgm:cxn modelId="{43029C3A-CFA1-4021-9D13-645CBC4587EC}" type="presParOf" srcId="{FA550F75-EE13-4251-AFE5-1A9E0FED410F}" destId="{7DB45510-4362-478A-80BF-AEC1EAA7474D}" srcOrd="2" destOrd="0" presId="urn:microsoft.com/office/officeart/2018/2/layout/IconVerticalSolidList"/>
    <dgm:cxn modelId="{DD4970B9-53A6-4E61-BA9B-33A891F2EF93}" type="presParOf" srcId="{FA550F75-EE13-4251-AFE5-1A9E0FED410F}" destId="{B564187E-B314-4B27-ADEA-DD7DD2C11E02}" srcOrd="3" destOrd="0" presId="urn:microsoft.com/office/officeart/2018/2/layout/IconVerticalSolidList"/>
    <dgm:cxn modelId="{C282D158-A090-4416-AD41-DDE2CDA95D47}" type="presParOf" srcId="{0F60074B-3402-4D02-83D4-469EA7DCEAE0}" destId="{0640E399-CCE2-4DB8-8831-03F886B3FC4E}" srcOrd="3" destOrd="0" presId="urn:microsoft.com/office/officeart/2018/2/layout/IconVerticalSolidList"/>
    <dgm:cxn modelId="{5F3741A5-4449-40FB-B762-40FF194631FC}" type="presParOf" srcId="{0F60074B-3402-4D02-83D4-469EA7DCEAE0}" destId="{2EDCA8ED-9F33-49C0-B585-CF187BFE991D}" srcOrd="4" destOrd="0" presId="urn:microsoft.com/office/officeart/2018/2/layout/IconVerticalSolidList"/>
    <dgm:cxn modelId="{43C5A141-8BE3-4109-A5C1-800396F5CA7A}" type="presParOf" srcId="{2EDCA8ED-9F33-49C0-B585-CF187BFE991D}" destId="{273A7942-70C3-45F8-9E66-BFD461A8499B}" srcOrd="0" destOrd="0" presId="urn:microsoft.com/office/officeart/2018/2/layout/IconVerticalSolidList"/>
    <dgm:cxn modelId="{53D23E15-D5CC-4DF6-856D-B1D197174FC5}" type="presParOf" srcId="{2EDCA8ED-9F33-49C0-B585-CF187BFE991D}" destId="{505BE528-AF76-475E-82E4-1811F9CFB924}" srcOrd="1" destOrd="0" presId="urn:microsoft.com/office/officeart/2018/2/layout/IconVerticalSolidList"/>
    <dgm:cxn modelId="{DE73A85B-A115-4907-8A71-91E4332C8FEF}" type="presParOf" srcId="{2EDCA8ED-9F33-49C0-B585-CF187BFE991D}" destId="{71C2D5B7-2AB2-4C44-A7F6-1A0C79B9764D}" srcOrd="2" destOrd="0" presId="urn:microsoft.com/office/officeart/2018/2/layout/IconVerticalSolidList"/>
    <dgm:cxn modelId="{031C037A-E00F-4DAA-89BF-B9D855C3551C}" type="presParOf" srcId="{2EDCA8ED-9F33-49C0-B585-CF187BFE991D}" destId="{63CBFD40-40FA-498E-89B2-345C43AE30D2}" srcOrd="3" destOrd="0" presId="urn:microsoft.com/office/officeart/2018/2/layout/IconVerticalSolidList"/>
    <dgm:cxn modelId="{82DC61D8-5B96-4AF9-9B72-6507B029B089}" type="presParOf" srcId="{0F60074B-3402-4D02-83D4-469EA7DCEAE0}" destId="{39F6E208-84EF-49E2-8553-D1C44C1B999F}" srcOrd="5" destOrd="0" presId="urn:microsoft.com/office/officeart/2018/2/layout/IconVerticalSolidList"/>
    <dgm:cxn modelId="{B9FC4685-A5AC-44B2-8F0F-EF446022A06D}" type="presParOf" srcId="{0F60074B-3402-4D02-83D4-469EA7DCEAE0}" destId="{A7B393E9-4C4E-403D-AFE0-43F57C37C1D4}" srcOrd="6" destOrd="0" presId="urn:microsoft.com/office/officeart/2018/2/layout/IconVerticalSolidList"/>
    <dgm:cxn modelId="{0C43249C-C9D6-40B5-ACEB-17DF4CE6D89D}" type="presParOf" srcId="{A7B393E9-4C4E-403D-AFE0-43F57C37C1D4}" destId="{6BC6AB61-4AB7-43AF-899C-8481EFCBC6CB}" srcOrd="0" destOrd="0" presId="urn:microsoft.com/office/officeart/2018/2/layout/IconVerticalSolidList"/>
    <dgm:cxn modelId="{483D7395-FD4B-4377-BA8D-D87E2D5A7FC1}" type="presParOf" srcId="{A7B393E9-4C4E-403D-AFE0-43F57C37C1D4}" destId="{5646E8B8-C993-45E0-BD84-9EC5937FEC91}" srcOrd="1" destOrd="0" presId="urn:microsoft.com/office/officeart/2018/2/layout/IconVerticalSolidList"/>
    <dgm:cxn modelId="{5EB146A0-854D-4EED-8FE0-B8570201F6C4}" type="presParOf" srcId="{A7B393E9-4C4E-403D-AFE0-43F57C37C1D4}" destId="{CF87DD15-65D5-4289-BD84-8A05D401B96D}" srcOrd="2" destOrd="0" presId="urn:microsoft.com/office/officeart/2018/2/layout/IconVerticalSolidList"/>
    <dgm:cxn modelId="{E1147FC4-EFFC-4249-ADDA-69FC5E49FD84}" type="presParOf" srcId="{A7B393E9-4C4E-403D-AFE0-43F57C37C1D4}" destId="{547974DA-BB38-4A27-9B0A-221886C36B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99F225-767F-459F-B3FC-55AABF0AAE3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641FA36-266B-46BC-A4D6-17035A852657}">
      <dgm:prSet custT="1"/>
      <dgm:spPr/>
      <dgm:t>
        <a:bodyPr/>
        <a:lstStyle/>
        <a:p>
          <a:r>
            <a:rPr lang="en-ZA" sz="1800"/>
            <a:t>Policy, strategies, and planning</a:t>
          </a:r>
          <a:endParaRPr lang="en-US" sz="1800"/>
        </a:p>
      </dgm:t>
    </dgm:pt>
    <dgm:pt modelId="{928DA366-8F65-4B87-9F2D-D32543E7A59F}" type="parTrans" cxnId="{DBA3A700-9980-4470-85F2-D49308AAED1E}">
      <dgm:prSet/>
      <dgm:spPr/>
      <dgm:t>
        <a:bodyPr/>
        <a:lstStyle/>
        <a:p>
          <a:endParaRPr lang="en-US" sz="2000"/>
        </a:p>
      </dgm:t>
    </dgm:pt>
    <dgm:pt modelId="{3458A03F-2749-4385-88B8-54EDE8692404}" type="sibTrans" cxnId="{DBA3A700-9980-4470-85F2-D49308AAED1E}">
      <dgm:prSet/>
      <dgm:spPr/>
      <dgm:t>
        <a:bodyPr/>
        <a:lstStyle/>
        <a:p>
          <a:endParaRPr lang="en-US" sz="2000"/>
        </a:p>
      </dgm:t>
    </dgm:pt>
    <dgm:pt modelId="{4F26A94C-609A-4046-BF46-2B930F9195FC}">
      <dgm:prSet custT="1"/>
      <dgm:spPr/>
      <dgm:t>
        <a:bodyPr/>
        <a:lstStyle/>
        <a:p>
          <a:r>
            <a:rPr lang="en-ZA" sz="1800"/>
            <a:t>Training and capacity building</a:t>
          </a:r>
          <a:endParaRPr lang="en-US" sz="1800"/>
        </a:p>
      </dgm:t>
    </dgm:pt>
    <dgm:pt modelId="{4EEB3FA3-CE21-4584-A99D-709B63CD4E59}" type="parTrans" cxnId="{383024F8-EAB3-4FA9-A6AF-A0E7EAD99358}">
      <dgm:prSet/>
      <dgm:spPr/>
      <dgm:t>
        <a:bodyPr/>
        <a:lstStyle/>
        <a:p>
          <a:endParaRPr lang="en-US" sz="2000"/>
        </a:p>
      </dgm:t>
    </dgm:pt>
    <dgm:pt modelId="{941AAB48-A301-4C2D-8F9B-608BAC9B81BD}" type="sibTrans" cxnId="{383024F8-EAB3-4FA9-A6AF-A0E7EAD99358}">
      <dgm:prSet/>
      <dgm:spPr/>
      <dgm:t>
        <a:bodyPr/>
        <a:lstStyle/>
        <a:p>
          <a:endParaRPr lang="en-US" sz="2000"/>
        </a:p>
      </dgm:t>
    </dgm:pt>
    <dgm:pt modelId="{CCAF9C66-2F8E-4474-A303-F754E9302686}">
      <dgm:prSet custT="1"/>
      <dgm:spPr/>
      <dgm:t>
        <a:bodyPr/>
        <a:lstStyle/>
        <a:p>
          <a:r>
            <a:rPr lang="en-ZA" sz="1800"/>
            <a:t>Technology and infrastructure</a:t>
          </a:r>
          <a:endParaRPr lang="en-US" sz="1800"/>
        </a:p>
      </dgm:t>
    </dgm:pt>
    <dgm:pt modelId="{0BF1894E-F614-44D5-B10A-A166D68C3D0B}" type="parTrans" cxnId="{D3A97D08-CD7C-493C-B7EB-80017B0635CE}">
      <dgm:prSet/>
      <dgm:spPr/>
      <dgm:t>
        <a:bodyPr/>
        <a:lstStyle/>
        <a:p>
          <a:endParaRPr lang="en-US" sz="2000"/>
        </a:p>
      </dgm:t>
    </dgm:pt>
    <dgm:pt modelId="{623D4324-A0C5-440A-A316-C3515242530F}" type="sibTrans" cxnId="{D3A97D08-CD7C-493C-B7EB-80017B0635CE}">
      <dgm:prSet/>
      <dgm:spPr/>
      <dgm:t>
        <a:bodyPr/>
        <a:lstStyle/>
        <a:p>
          <a:endParaRPr lang="en-US" sz="2000"/>
        </a:p>
      </dgm:t>
    </dgm:pt>
    <dgm:pt modelId="{5657FF79-9CEF-4E28-B073-1849782244EF}">
      <dgm:prSet custT="1"/>
      <dgm:spPr/>
      <dgm:t>
        <a:bodyPr/>
        <a:lstStyle/>
        <a:p>
          <a:r>
            <a:rPr lang="en-ZA" sz="1800"/>
            <a:t>Creation, translation, and adaptation of high-quality resources</a:t>
          </a:r>
          <a:endParaRPr lang="en-US" sz="1800"/>
        </a:p>
      </dgm:t>
    </dgm:pt>
    <dgm:pt modelId="{9C30BF20-D65C-469D-B936-CB7DD57EC57A}" type="parTrans" cxnId="{3A1EA648-1AC7-43F5-AD1B-4FBEBAB1A4E9}">
      <dgm:prSet/>
      <dgm:spPr/>
      <dgm:t>
        <a:bodyPr/>
        <a:lstStyle/>
        <a:p>
          <a:endParaRPr lang="en-US" sz="2000"/>
        </a:p>
      </dgm:t>
    </dgm:pt>
    <dgm:pt modelId="{726227FD-00CD-40F1-B83B-62B61DA2360C}" type="sibTrans" cxnId="{3A1EA648-1AC7-43F5-AD1B-4FBEBAB1A4E9}">
      <dgm:prSet/>
      <dgm:spPr/>
      <dgm:t>
        <a:bodyPr/>
        <a:lstStyle/>
        <a:p>
          <a:endParaRPr lang="en-US" sz="2000"/>
        </a:p>
      </dgm:t>
    </dgm:pt>
    <dgm:pt modelId="{335C7DA7-117D-44B3-983E-A1559F4321A4}">
      <dgm:prSet custT="1"/>
      <dgm:spPr/>
      <dgm:t>
        <a:bodyPr/>
        <a:lstStyle/>
        <a:p>
          <a:r>
            <a:rPr lang="en-ZA" sz="1800"/>
            <a:t>Uploading and hosting resources</a:t>
          </a:r>
          <a:endParaRPr lang="en-US" sz="1800"/>
        </a:p>
      </dgm:t>
    </dgm:pt>
    <dgm:pt modelId="{2FE8B63C-F530-48DA-B80D-BC6E8E666690}" type="parTrans" cxnId="{F07AD6E4-6F2A-4F85-A03E-BC621BCDC60A}">
      <dgm:prSet/>
      <dgm:spPr/>
      <dgm:t>
        <a:bodyPr/>
        <a:lstStyle/>
        <a:p>
          <a:endParaRPr lang="en-US" sz="2000"/>
        </a:p>
      </dgm:t>
    </dgm:pt>
    <dgm:pt modelId="{198196D5-E2AF-4140-8368-A0E6DE7F875D}" type="sibTrans" cxnId="{F07AD6E4-6F2A-4F85-A03E-BC621BCDC60A}">
      <dgm:prSet/>
      <dgm:spPr/>
      <dgm:t>
        <a:bodyPr/>
        <a:lstStyle/>
        <a:p>
          <a:endParaRPr lang="en-US" sz="2000"/>
        </a:p>
      </dgm:t>
    </dgm:pt>
    <dgm:pt modelId="{AD4163EF-1421-4963-B1E0-E1573D89E2D6}">
      <dgm:prSet custT="1"/>
      <dgm:spPr/>
      <dgm:t>
        <a:bodyPr/>
        <a:lstStyle/>
        <a:p>
          <a:r>
            <a:rPr lang="en-ZA" sz="1800"/>
            <a:t>Management and curation of OERs</a:t>
          </a:r>
          <a:endParaRPr lang="en-US" sz="1800"/>
        </a:p>
      </dgm:t>
    </dgm:pt>
    <dgm:pt modelId="{712D8357-5646-4A65-9A7A-DB877080DC0E}" type="parTrans" cxnId="{03C4B68C-B09D-458D-8AD1-BE793694A867}">
      <dgm:prSet/>
      <dgm:spPr/>
      <dgm:t>
        <a:bodyPr/>
        <a:lstStyle/>
        <a:p>
          <a:endParaRPr lang="en-US" sz="2000"/>
        </a:p>
      </dgm:t>
    </dgm:pt>
    <dgm:pt modelId="{5DDE86BB-0EF7-4564-A565-B4B5B9695F4B}" type="sibTrans" cxnId="{03C4B68C-B09D-458D-8AD1-BE793694A867}">
      <dgm:prSet/>
      <dgm:spPr/>
      <dgm:t>
        <a:bodyPr/>
        <a:lstStyle/>
        <a:p>
          <a:endParaRPr lang="en-US" sz="2000"/>
        </a:p>
      </dgm:t>
    </dgm:pt>
    <dgm:pt modelId="{32CC68CB-9735-49B2-8838-55DA4E0BA64B}" type="pres">
      <dgm:prSet presAssocID="{4999F225-767F-459F-B3FC-55AABF0AAE36}" presName="root" presStyleCnt="0">
        <dgm:presLayoutVars>
          <dgm:dir/>
          <dgm:resizeHandles val="exact"/>
        </dgm:presLayoutVars>
      </dgm:prSet>
      <dgm:spPr/>
    </dgm:pt>
    <dgm:pt modelId="{35C7E0C5-A4EC-4725-94D8-F02725906DE9}" type="pres">
      <dgm:prSet presAssocID="{F641FA36-266B-46BC-A4D6-17035A852657}" presName="compNode" presStyleCnt="0"/>
      <dgm:spPr/>
    </dgm:pt>
    <dgm:pt modelId="{6555833E-84E9-4C9A-9843-84CA8777B20A}" type="pres">
      <dgm:prSet presAssocID="{F641FA36-266B-46BC-A4D6-17035A85265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DE80630E-D1F0-4A35-AB9F-B3FB53145644}" type="pres">
      <dgm:prSet presAssocID="{F641FA36-266B-46BC-A4D6-17035A852657}" presName="spaceRect" presStyleCnt="0"/>
      <dgm:spPr/>
    </dgm:pt>
    <dgm:pt modelId="{11893B99-2E14-4190-A6B1-B73258AA0B39}" type="pres">
      <dgm:prSet presAssocID="{F641FA36-266B-46BC-A4D6-17035A852657}" presName="textRect" presStyleLbl="revTx" presStyleIdx="0" presStyleCnt="6">
        <dgm:presLayoutVars>
          <dgm:chMax val="1"/>
          <dgm:chPref val="1"/>
        </dgm:presLayoutVars>
      </dgm:prSet>
      <dgm:spPr/>
    </dgm:pt>
    <dgm:pt modelId="{5B1CC9FE-52BC-46EE-8F0E-3709A717A9A4}" type="pres">
      <dgm:prSet presAssocID="{3458A03F-2749-4385-88B8-54EDE8692404}" presName="sibTrans" presStyleCnt="0"/>
      <dgm:spPr/>
    </dgm:pt>
    <dgm:pt modelId="{1A5EE753-74CB-421A-BF54-67EBAA6E9D71}" type="pres">
      <dgm:prSet presAssocID="{4F26A94C-609A-4046-BF46-2B930F9195FC}" presName="compNode" presStyleCnt="0"/>
      <dgm:spPr/>
    </dgm:pt>
    <dgm:pt modelId="{4E05087E-1B72-43AB-9030-0FB2A9C573DF}" type="pres">
      <dgm:prSet presAssocID="{4F26A94C-609A-4046-BF46-2B930F9195F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ACEB1530-88BA-4573-8BD0-648020D3F575}" type="pres">
      <dgm:prSet presAssocID="{4F26A94C-609A-4046-BF46-2B930F9195FC}" presName="spaceRect" presStyleCnt="0"/>
      <dgm:spPr/>
    </dgm:pt>
    <dgm:pt modelId="{581CB2EC-1FF0-4CF0-B537-0A0C7EE292C0}" type="pres">
      <dgm:prSet presAssocID="{4F26A94C-609A-4046-BF46-2B930F9195FC}" presName="textRect" presStyleLbl="revTx" presStyleIdx="1" presStyleCnt="6">
        <dgm:presLayoutVars>
          <dgm:chMax val="1"/>
          <dgm:chPref val="1"/>
        </dgm:presLayoutVars>
      </dgm:prSet>
      <dgm:spPr/>
    </dgm:pt>
    <dgm:pt modelId="{7996512C-9317-4390-9A5A-071E63C4A89B}" type="pres">
      <dgm:prSet presAssocID="{941AAB48-A301-4C2D-8F9B-608BAC9B81BD}" presName="sibTrans" presStyleCnt="0"/>
      <dgm:spPr/>
    </dgm:pt>
    <dgm:pt modelId="{84183ABE-C66D-487E-8690-5EA1301A0EB1}" type="pres">
      <dgm:prSet presAssocID="{CCAF9C66-2F8E-4474-A303-F754E9302686}" presName="compNode" presStyleCnt="0"/>
      <dgm:spPr/>
    </dgm:pt>
    <dgm:pt modelId="{1695B608-38EF-4F71-9ADC-7BDB16DFFD7E}" type="pres">
      <dgm:prSet presAssocID="{CCAF9C66-2F8E-4474-A303-F754E930268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734CD28E-C5D9-4E19-88CA-05FE4FC6047A}" type="pres">
      <dgm:prSet presAssocID="{CCAF9C66-2F8E-4474-A303-F754E9302686}" presName="spaceRect" presStyleCnt="0"/>
      <dgm:spPr/>
    </dgm:pt>
    <dgm:pt modelId="{19C81222-E66F-4448-8BCA-1A121025A044}" type="pres">
      <dgm:prSet presAssocID="{CCAF9C66-2F8E-4474-A303-F754E9302686}" presName="textRect" presStyleLbl="revTx" presStyleIdx="2" presStyleCnt="6">
        <dgm:presLayoutVars>
          <dgm:chMax val="1"/>
          <dgm:chPref val="1"/>
        </dgm:presLayoutVars>
      </dgm:prSet>
      <dgm:spPr/>
    </dgm:pt>
    <dgm:pt modelId="{7FF74D1A-25F2-4DB5-B421-9FA53C058629}" type="pres">
      <dgm:prSet presAssocID="{623D4324-A0C5-440A-A316-C3515242530F}" presName="sibTrans" presStyleCnt="0"/>
      <dgm:spPr/>
    </dgm:pt>
    <dgm:pt modelId="{CA2EFBEC-42D5-46C5-B9B5-0A030FF11E8C}" type="pres">
      <dgm:prSet presAssocID="{5657FF79-9CEF-4E28-B073-1849782244EF}" presName="compNode" presStyleCnt="0"/>
      <dgm:spPr/>
    </dgm:pt>
    <dgm:pt modelId="{60ADABE3-2E2C-4086-AB8D-E39561AF731B}" type="pres">
      <dgm:prSet presAssocID="{5657FF79-9CEF-4E28-B073-1849782244E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DBA744D3-55A5-4833-8751-EFA46596FF3A}" type="pres">
      <dgm:prSet presAssocID="{5657FF79-9CEF-4E28-B073-1849782244EF}" presName="spaceRect" presStyleCnt="0"/>
      <dgm:spPr/>
    </dgm:pt>
    <dgm:pt modelId="{8B716260-AE91-42C9-AFD4-5A04324F8F32}" type="pres">
      <dgm:prSet presAssocID="{5657FF79-9CEF-4E28-B073-1849782244EF}" presName="textRect" presStyleLbl="revTx" presStyleIdx="3" presStyleCnt="6">
        <dgm:presLayoutVars>
          <dgm:chMax val="1"/>
          <dgm:chPref val="1"/>
        </dgm:presLayoutVars>
      </dgm:prSet>
      <dgm:spPr/>
    </dgm:pt>
    <dgm:pt modelId="{DE391079-7937-47A8-8A23-8D70CBF8E9E5}" type="pres">
      <dgm:prSet presAssocID="{726227FD-00CD-40F1-B83B-62B61DA2360C}" presName="sibTrans" presStyleCnt="0"/>
      <dgm:spPr/>
    </dgm:pt>
    <dgm:pt modelId="{DDEFE4A1-F13E-4BE9-B9EA-151102A90E66}" type="pres">
      <dgm:prSet presAssocID="{335C7DA7-117D-44B3-983E-A1559F4321A4}" presName="compNode" presStyleCnt="0"/>
      <dgm:spPr/>
    </dgm:pt>
    <dgm:pt modelId="{8A3D28AD-8D82-422E-8330-4F35E2192175}" type="pres">
      <dgm:prSet presAssocID="{335C7DA7-117D-44B3-983E-A1559F4321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ptop"/>
        </a:ext>
      </dgm:extLst>
    </dgm:pt>
    <dgm:pt modelId="{5CE94313-2528-4FD7-913E-4F34B820DB7A}" type="pres">
      <dgm:prSet presAssocID="{335C7DA7-117D-44B3-983E-A1559F4321A4}" presName="spaceRect" presStyleCnt="0"/>
      <dgm:spPr/>
    </dgm:pt>
    <dgm:pt modelId="{17B1786F-34DE-41B3-BB83-1B038AA04CB3}" type="pres">
      <dgm:prSet presAssocID="{335C7DA7-117D-44B3-983E-A1559F4321A4}" presName="textRect" presStyleLbl="revTx" presStyleIdx="4" presStyleCnt="6">
        <dgm:presLayoutVars>
          <dgm:chMax val="1"/>
          <dgm:chPref val="1"/>
        </dgm:presLayoutVars>
      </dgm:prSet>
      <dgm:spPr/>
    </dgm:pt>
    <dgm:pt modelId="{1BDEC940-7BF2-4736-B52C-4A5D6EE5DAD9}" type="pres">
      <dgm:prSet presAssocID="{198196D5-E2AF-4140-8368-A0E6DE7F875D}" presName="sibTrans" presStyleCnt="0"/>
      <dgm:spPr/>
    </dgm:pt>
    <dgm:pt modelId="{29C7E0F0-B714-48EA-93E1-AB1CE4348E90}" type="pres">
      <dgm:prSet presAssocID="{AD4163EF-1421-4963-B1E0-E1573D89E2D6}" presName="compNode" presStyleCnt="0"/>
      <dgm:spPr/>
    </dgm:pt>
    <dgm:pt modelId="{18CD2505-F6D8-4BF0-9121-E5479582EB38}" type="pres">
      <dgm:prSet presAssocID="{AD4163EF-1421-4963-B1E0-E1573D89E2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CE1565F2-F832-448D-9A34-BBABF65DFD44}" type="pres">
      <dgm:prSet presAssocID="{AD4163EF-1421-4963-B1E0-E1573D89E2D6}" presName="spaceRect" presStyleCnt="0"/>
      <dgm:spPr/>
    </dgm:pt>
    <dgm:pt modelId="{9BC95131-1298-4885-8C98-E275524FBA4A}" type="pres">
      <dgm:prSet presAssocID="{AD4163EF-1421-4963-B1E0-E1573D89E2D6}" presName="textRect" presStyleLbl="revTx" presStyleIdx="5" presStyleCnt="6">
        <dgm:presLayoutVars>
          <dgm:chMax val="1"/>
          <dgm:chPref val="1"/>
        </dgm:presLayoutVars>
      </dgm:prSet>
      <dgm:spPr/>
    </dgm:pt>
  </dgm:ptLst>
  <dgm:cxnLst>
    <dgm:cxn modelId="{DBA3A700-9980-4470-85F2-D49308AAED1E}" srcId="{4999F225-767F-459F-B3FC-55AABF0AAE36}" destId="{F641FA36-266B-46BC-A4D6-17035A852657}" srcOrd="0" destOrd="0" parTransId="{928DA366-8F65-4B87-9F2D-D32543E7A59F}" sibTransId="{3458A03F-2749-4385-88B8-54EDE8692404}"/>
    <dgm:cxn modelId="{D3A97D08-CD7C-493C-B7EB-80017B0635CE}" srcId="{4999F225-767F-459F-B3FC-55AABF0AAE36}" destId="{CCAF9C66-2F8E-4474-A303-F754E9302686}" srcOrd="2" destOrd="0" parTransId="{0BF1894E-F614-44D5-B10A-A166D68C3D0B}" sibTransId="{623D4324-A0C5-440A-A316-C3515242530F}"/>
    <dgm:cxn modelId="{BCC69012-AFC9-4757-A3CD-6A8C9F433D72}" type="presOf" srcId="{335C7DA7-117D-44B3-983E-A1559F4321A4}" destId="{17B1786F-34DE-41B3-BB83-1B038AA04CB3}" srcOrd="0" destOrd="0" presId="urn:microsoft.com/office/officeart/2018/2/layout/IconLabelList"/>
    <dgm:cxn modelId="{FB55CA2C-A30F-4892-AA77-55116BF83836}" type="presOf" srcId="{CCAF9C66-2F8E-4474-A303-F754E9302686}" destId="{19C81222-E66F-4448-8BCA-1A121025A044}" srcOrd="0" destOrd="0" presId="urn:microsoft.com/office/officeart/2018/2/layout/IconLabelList"/>
    <dgm:cxn modelId="{3A1EA648-1AC7-43F5-AD1B-4FBEBAB1A4E9}" srcId="{4999F225-767F-459F-B3FC-55AABF0AAE36}" destId="{5657FF79-9CEF-4E28-B073-1849782244EF}" srcOrd="3" destOrd="0" parTransId="{9C30BF20-D65C-469D-B936-CB7DD57EC57A}" sibTransId="{726227FD-00CD-40F1-B83B-62B61DA2360C}"/>
    <dgm:cxn modelId="{B696336A-0B85-4E52-9EE6-4324AABCC195}" type="presOf" srcId="{4999F225-767F-459F-B3FC-55AABF0AAE36}" destId="{32CC68CB-9735-49B2-8838-55DA4E0BA64B}" srcOrd="0" destOrd="0" presId="urn:microsoft.com/office/officeart/2018/2/layout/IconLabelList"/>
    <dgm:cxn modelId="{D15EB176-0C30-40D6-8D79-2884E4E28FB9}" type="presOf" srcId="{AD4163EF-1421-4963-B1E0-E1573D89E2D6}" destId="{9BC95131-1298-4885-8C98-E275524FBA4A}" srcOrd="0" destOrd="0" presId="urn:microsoft.com/office/officeart/2018/2/layout/IconLabelList"/>
    <dgm:cxn modelId="{03C4B68C-B09D-458D-8AD1-BE793694A867}" srcId="{4999F225-767F-459F-B3FC-55AABF0AAE36}" destId="{AD4163EF-1421-4963-B1E0-E1573D89E2D6}" srcOrd="5" destOrd="0" parTransId="{712D8357-5646-4A65-9A7A-DB877080DC0E}" sibTransId="{5DDE86BB-0EF7-4564-A565-B4B5B9695F4B}"/>
    <dgm:cxn modelId="{97753CB4-35D7-45D1-8AE2-5FA2127BE10B}" type="presOf" srcId="{5657FF79-9CEF-4E28-B073-1849782244EF}" destId="{8B716260-AE91-42C9-AFD4-5A04324F8F32}" srcOrd="0" destOrd="0" presId="urn:microsoft.com/office/officeart/2018/2/layout/IconLabelList"/>
    <dgm:cxn modelId="{A3CC65C1-6554-4B4E-88A2-E1D47A800CEE}" type="presOf" srcId="{F641FA36-266B-46BC-A4D6-17035A852657}" destId="{11893B99-2E14-4190-A6B1-B73258AA0B39}" srcOrd="0" destOrd="0" presId="urn:microsoft.com/office/officeart/2018/2/layout/IconLabelList"/>
    <dgm:cxn modelId="{F07AD6E4-6F2A-4F85-A03E-BC621BCDC60A}" srcId="{4999F225-767F-459F-B3FC-55AABF0AAE36}" destId="{335C7DA7-117D-44B3-983E-A1559F4321A4}" srcOrd="4" destOrd="0" parTransId="{2FE8B63C-F530-48DA-B80D-BC6E8E666690}" sibTransId="{198196D5-E2AF-4140-8368-A0E6DE7F875D}"/>
    <dgm:cxn modelId="{3DF77DEC-2C00-48C5-8450-6BEF751DDF5B}" type="presOf" srcId="{4F26A94C-609A-4046-BF46-2B930F9195FC}" destId="{581CB2EC-1FF0-4CF0-B537-0A0C7EE292C0}" srcOrd="0" destOrd="0" presId="urn:microsoft.com/office/officeart/2018/2/layout/IconLabelList"/>
    <dgm:cxn modelId="{383024F8-EAB3-4FA9-A6AF-A0E7EAD99358}" srcId="{4999F225-767F-459F-B3FC-55AABF0AAE36}" destId="{4F26A94C-609A-4046-BF46-2B930F9195FC}" srcOrd="1" destOrd="0" parTransId="{4EEB3FA3-CE21-4584-A99D-709B63CD4E59}" sibTransId="{941AAB48-A301-4C2D-8F9B-608BAC9B81BD}"/>
    <dgm:cxn modelId="{71CDF33F-B46D-42DB-9597-43E85407EB47}" type="presParOf" srcId="{32CC68CB-9735-49B2-8838-55DA4E0BA64B}" destId="{35C7E0C5-A4EC-4725-94D8-F02725906DE9}" srcOrd="0" destOrd="0" presId="urn:microsoft.com/office/officeart/2018/2/layout/IconLabelList"/>
    <dgm:cxn modelId="{8B22C067-6D80-499B-A9D7-5D7BDC66C594}" type="presParOf" srcId="{35C7E0C5-A4EC-4725-94D8-F02725906DE9}" destId="{6555833E-84E9-4C9A-9843-84CA8777B20A}" srcOrd="0" destOrd="0" presId="urn:microsoft.com/office/officeart/2018/2/layout/IconLabelList"/>
    <dgm:cxn modelId="{F6B5F242-63A0-4726-9056-16EC05A616BA}" type="presParOf" srcId="{35C7E0C5-A4EC-4725-94D8-F02725906DE9}" destId="{DE80630E-D1F0-4A35-AB9F-B3FB53145644}" srcOrd="1" destOrd="0" presId="urn:microsoft.com/office/officeart/2018/2/layout/IconLabelList"/>
    <dgm:cxn modelId="{07745213-88F0-4AF0-ABD0-99188732C341}" type="presParOf" srcId="{35C7E0C5-A4EC-4725-94D8-F02725906DE9}" destId="{11893B99-2E14-4190-A6B1-B73258AA0B39}" srcOrd="2" destOrd="0" presId="urn:microsoft.com/office/officeart/2018/2/layout/IconLabelList"/>
    <dgm:cxn modelId="{102BB87F-43D9-427E-9ECB-0F2B8525C8B9}" type="presParOf" srcId="{32CC68CB-9735-49B2-8838-55DA4E0BA64B}" destId="{5B1CC9FE-52BC-46EE-8F0E-3709A717A9A4}" srcOrd="1" destOrd="0" presId="urn:microsoft.com/office/officeart/2018/2/layout/IconLabelList"/>
    <dgm:cxn modelId="{5B320874-E86D-42E5-A622-2489D8A344B4}" type="presParOf" srcId="{32CC68CB-9735-49B2-8838-55DA4E0BA64B}" destId="{1A5EE753-74CB-421A-BF54-67EBAA6E9D71}" srcOrd="2" destOrd="0" presId="urn:microsoft.com/office/officeart/2018/2/layout/IconLabelList"/>
    <dgm:cxn modelId="{968FD99D-06BE-4889-ACC0-4656C794B83E}" type="presParOf" srcId="{1A5EE753-74CB-421A-BF54-67EBAA6E9D71}" destId="{4E05087E-1B72-43AB-9030-0FB2A9C573DF}" srcOrd="0" destOrd="0" presId="urn:microsoft.com/office/officeart/2018/2/layout/IconLabelList"/>
    <dgm:cxn modelId="{028DA1D0-3A32-40B5-8350-C67CFB2103AD}" type="presParOf" srcId="{1A5EE753-74CB-421A-BF54-67EBAA6E9D71}" destId="{ACEB1530-88BA-4573-8BD0-648020D3F575}" srcOrd="1" destOrd="0" presId="urn:microsoft.com/office/officeart/2018/2/layout/IconLabelList"/>
    <dgm:cxn modelId="{7EF03675-AA87-4B99-94DC-615567DAAE17}" type="presParOf" srcId="{1A5EE753-74CB-421A-BF54-67EBAA6E9D71}" destId="{581CB2EC-1FF0-4CF0-B537-0A0C7EE292C0}" srcOrd="2" destOrd="0" presId="urn:microsoft.com/office/officeart/2018/2/layout/IconLabelList"/>
    <dgm:cxn modelId="{F3E35A06-FBAF-4782-9D2B-DEA5D761E119}" type="presParOf" srcId="{32CC68CB-9735-49B2-8838-55DA4E0BA64B}" destId="{7996512C-9317-4390-9A5A-071E63C4A89B}" srcOrd="3" destOrd="0" presId="urn:microsoft.com/office/officeart/2018/2/layout/IconLabelList"/>
    <dgm:cxn modelId="{CB68C21E-B1D5-4642-9304-8251DF398AF8}" type="presParOf" srcId="{32CC68CB-9735-49B2-8838-55DA4E0BA64B}" destId="{84183ABE-C66D-487E-8690-5EA1301A0EB1}" srcOrd="4" destOrd="0" presId="urn:microsoft.com/office/officeart/2018/2/layout/IconLabelList"/>
    <dgm:cxn modelId="{6BC2B189-1FB1-464F-A90C-007C37C2DDDF}" type="presParOf" srcId="{84183ABE-C66D-487E-8690-5EA1301A0EB1}" destId="{1695B608-38EF-4F71-9ADC-7BDB16DFFD7E}" srcOrd="0" destOrd="0" presId="urn:microsoft.com/office/officeart/2018/2/layout/IconLabelList"/>
    <dgm:cxn modelId="{0A354543-24C7-47D1-B5BB-FCEE6741D758}" type="presParOf" srcId="{84183ABE-C66D-487E-8690-5EA1301A0EB1}" destId="{734CD28E-C5D9-4E19-88CA-05FE4FC6047A}" srcOrd="1" destOrd="0" presId="urn:microsoft.com/office/officeart/2018/2/layout/IconLabelList"/>
    <dgm:cxn modelId="{2EE469AA-B649-40A0-904A-16C8CD048E23}" type="presParOf" srcId="{84183ABE-C66D-487E-8690-5EA1301A0EB1}" destId="{19C81222-E66F-4448-8BCA-1A121025A044}" srcOrd="2" destOrd="0" presId="urn:microsoft.com/office/officeart/2018/2/layout/IconLabelList"/>
    <dgm:cxn modelId="{A80040D3-AF29-4944-AA70-5EE1B9F3ED6E}" type="presParOf" srcId="{32CC68CB-9735-49B2-8838-55DA4E0BA64B}" destId="{7FF74D1A-25F2-4DB5-B421-9FA53C058629}" srcOrd="5" destOrd="0" presId="urn:microsoft.com/office/officeart/2018/2/layout/IconLabelList"/>
    <dgm:cxn modelId="{6B5C46D0-6E04-44D8-8687-9556ECAE23A6}" type="presParOf" srcId="{32CC68CB-9735-49B2-8838-55DA4E0BA64B}" destId="{CA2EFBEC-42D5-46C5-B9B5-0A030FF11E8C}" srcOrd="6" destOrd="0" presId="urn:microsoft.com/office/officeart/2018/2/layout/IconLabelList"/>
    <dgm:cxn modelId="{E8D8566C-FB6B-44A1-A61B-FBAB26CB337F}" type="presParOf" srcId="{CA2EFBEC-42D5-46C5-B9B5-0A030FF11E8C}" destId="{60ADABE3-2E2C-4086-AB8D-E39561AF731B}" srcOrd="0" destOrd="0" presId="urn:microsoft.com/office/officeart/2018/2/layout/IconLabelList"/>
    <dgm:cxn modelId="{CA856CFF-1105-449A-8A1F-E1D49C8CA3CC}" type="presParOf" srcId="{CA2EFBEC-42D5-46C5-B9B5-0A030FF11E8C}" destId="{DBA744D3-55A5-4833-8751-EFA46596FF3A}" srcOrd="1" destOrd="0" presId="urn:microsoft.com/office/officeart/2018/2/layout/IconLabelList"/>
    <dgm:cxn modelId="{DBAC70B2-2066-4E7A-8008-5BC6FBBA6112}" type="presParOf" srcId="{CA2EFBEC-42D5-46C5-B9B5-0A030FF11E8C}" destId="{8B716260-AE91-42C9-AFD4-5A04324F8F32}" srcOrd="2" destOrd="0" presId="urn:microsoft.com/office/officeart/2018/2/layout/IconLabelList"/>
    <dgm:cxn modelId="{6BDE0F71-699E-4D3E-8C5F-93C04AD089D5}" type="presParOf" srcId="{32CC68CB-9735-49B2-8838-55DA4E0BA64B}" destId="{DE391079-7937-47A8-8A23-8D70CBF8E9E5}" srcOrd="7" destOrd="0" presId="urn:microsoft.com/office/officeart/2018/2/layout/IconLabelList"/>
    <dgm:cxn modelId="{5AB19B03-1770-4673-9E7F-BFB4A48F8F9F}" type="presParOf" srcId="{32CC68CB-9735-49B2-8838-55DA4E0BA64B}" destId="{DDEFE4A1-F13E-4BE9-B9EA-151102A90E66}" srcOrd="8" destOrd="0" presId="urn:microsoft.com/office/officeart/2018/2/layout/IconLabelList"/>
    <dgm:cxn modelId="{F7465A1B-3E2B-4199-8083-84D4E3184E2B}" type="presParOf" srcId="{DDEFE4A1-F13E-4BE9-B9EA-151102A90E66}" destId="{8A3D28AD-8D82-422E-8330-4F35E2192175}" srcOrd="0" destOrd="0" presId="urn:microsoft.com/office/officeart/2018/2/layout/IconLabelList"/>
    <dgm:cxn modelId="{1B916216-0486-4213-9C6D-9CDD7D45B24D}" type="presParOf" srcId="{DDEFE4A1-F13E-4BE9-B9EA-151102A90E66}" destId="{5CE94313-2528-4FD7-913E-4F34B820DB7A}" srcOrd="1" destOrd="0" presId="urn:microsoft.com/office/officeart/2018/2/layout/IconLabelList"/>
    <dgm:cxn modelId="{D76421D5-7EB5-4E13-BF74-BE4CC9881863}" type="presParOf" srcId="{DDEFE4A1-F13E-4BE9-B9EA-151102A90E66}" destId="{17B1786F-34DE-41B3-BB83-1B038AA04CB3}" srcOrd="2" destOrd="0" presId="urn:microsoft.com/office/officeart/2018/2/layout/IconLabelList"/>
    <dgm:cxn modelId="{E213ED91-E7F1-4C53-B89A-20848466B076}" type="presParOf" srcId="{32CC68CB-9735-49B2-8838-55DA4E0BA64B}" destId="{1BDEC940-7BF2-4736-B52C-4A5D6EE5DAD9}" srcOrd="9" destOrd="0" presId="urn:microsoft.com/office/officeart/2018/2/layout/IconLabelList"/>
    <dgm:cxn modelId="{227346C1-2302-491B-8519-F8D3E833E0A7}" type="presParOf" srcId="{32CC68CB-9735-49B2-8838-55DA4E0BA64B}" destId="{29C7E0F0-B714-48EA-93E1-AB1CE4348E90}" srcOrd="10" destOrd="0" presId="urn:microsoft.com/office/officeart/2018/2/layout/IconLabelList"/>
    <dgm:cxn modelId="{5E97D814-124A-4964-A026-06FE8453158B}" type="presParOf" srcId="{29C7E0F0-B714-48EA-93E1-AB1CE4348E90}" destId="{18CD2505-F6D8-4BF0-9121-E5479582EB38}" srcOrd="0" destOrd="0" presId="urn:microsoft.com/office/officeart/2018/2/layout/IconLabelList"/>
    <dgm:cxn modelId="{DF0CC7EE-E962-4143-BBF5-F7E7DBF51C54}" type="presParOf" srcId="{29C7E0F0-B714-48EA-93E1-AB1CE4348E90}" destId="{CE1565F2-F832-448D-9A34-BBABF65DFD44}" srcOrd="1" destOrd="0" presId="urn:microsoft.com/office/officeart/2018/2/layout/IconLabelList"/>
    <dgm:cxn modelId="{AA90A769-FE35-4FED-BF94-587BAA18B1D4}" type="presParOf" srcId="{29C7E0F0-B714-48EA-93E1-AB1CE4348E90}" destId="{9BC95131-1298-4885-8C98-E275524FBA4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2E0A16-97D1-405A-8C19-78851B0146EE}"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0BB6A17-4770-4779-9F38-E5144DCEABA7}">
      <dgm:prSet/>
      <dgm:spPr/>
      <dgm:t>
        <a:bodyPr/>
        <a:lstStyle/>
        <a:p>
          <a:r>
            <a:rPr lang="en-US" b="0"/>
            <a:t>What do you anticipate doing next in your countries?</a:t>
          </a:r>
          <a:endParaRPr lang="en-US"/>
        </a:p>
      </dgm:t>
    </dgm:pt>
    <dgm:pt modelId="{4005271F-FD56-4184-AEDA-22B9B196986D}" type="parTrans" cxnId="{D3F55140-AD37-4C89-9E54-EEA3E6007963}">
      <dgm:prSet/>
      <dgm:spPr/>
      <dgm:t>
        <a:bodyPr/>
        <a:lstStyle/>
        <a:p>
          <a:endParaRPr lang="en-US"/>
        </a:p>
      </dgm:t>
    </dgm:pt>
    <dgm:pt modelId="{38832F60-54B3-4BCC-9EC1-F631710EF565}" type="sibTrans" cxnId="{D3F55140-AD37-4C89-9E54-EEA3E6007963}">
      <dgm:prSet/>
      <dgm:spPr/>
      <dgm:t>
        <a:bodyPr/>
        <a:lstStyle/>
        <a:p>
          <a:endParaRPr lang="en-US"/>
        </a:p>
      </dgm:t>
    </dgm:pt>
    <dgm:pt modelId="{0186FF8C-117D-4CD3-B3F3-1A8123A6E154}">
      <dgm:prSet/>
      <dgm:spPr/>
      <dgm:t>
        <a:bodyPr/>
        <a:lstStyle/>
        <a:p>
          <a:r>
            <a:rPr lang="en-US" b="0"/>
            <a:t>What skills, knowledge or capacity building is required to create policy that supports open education practices?</a:t>
          </a:r>
          <a:endParaRPr lang="en-US"/>
        </a:p>
      </dgm:t>
    </dgm:pt>
    <dgm:pt modelId="{6BDD7F9C-3B63-4C05-B5B3-DB62EB7F7EB4}" type="parTrans" cxnId="{5B82C830-49AF-4F45-8E67-121EF2B4C8E4}">
      <dgm:prSet/>
      <dgm:spPr/>
      <dgm:t>
        <a:bodyPr/>
        <a:lstStyle/>
        <a:p>
          <a:endParaRPr lang="en-US"/>
        </a:p>
      </dgm:t>
    </dgm:pt>
    <dgm:pt modelId="{D0CA2539-2FB8-49B9-82CE-BB5F37198F4F}" type="sibTrans" cxnId="{5B82C830-49AF-4F45-8E67-121EF2B4C8E4}">
      <dgm:prSet/>
      <dgm:spPr/>
      <dgm:t>
        <a:bodyPr/>
        <a:lstStyle/>
        <a:p>
          <a:endParaRPr lang="en-US"/>
        </a:p>
      </dgm:t>
    </dgm:pt>
    <dgm:pt modelId="{01923C5D-9BA4-4D75-9161-F465C9329BC2}">
      <dgm:prSet/>
      <dgm:spPr/>
      <dgm:t>
        <a:bodyPr/>
        <a:lstStyle/>
        <a:p>
          <a:r>
            <a:rPr lang="en-US" b="0"/>
            <a:t>How can policy be simplified to make education systems more ‘open’?</a:t>
          </a:r>
          <a:endParaRPr lang="en-US"/>
        </a:p>
      </dgm:t>
    </dgm:pt>
    <dgm:pt modelId="{1686A464-2BA1-47ED-9231-C7E9FF24BEFD}" type="parTrans" cxnId="{2199314D-8CB2-41B0-A8DA-C79AEA30D2C7}">
      <dgm:prSet/>
      <dgm:spPr/>
      <dgm:t>
        <a:bodyPr/>
        <a:lstStyle/>
        <a:p>
          <a:endParaRPr lang="en-US"/>
        </a:p>
      </dgm:t>
    </dgm:pt>
    <dgm:pt modelId="{B3D46A21-1028-4444-B764-C6F661B9E670}" type="sibTrans" cxnId="{2199314D-8CB2-41B0-A8DA-C79AEA30D2C7}">
      <dgm:prSet/>
      <dgm:spPr/>
      <dgm:t>
        <a:bodyPr/>
        <a:lstStyle/>
        <a:p>
          <a:endParaRPr lang="en-US"/>
        </a:p>
      </dgm:t>
    </dgm:pt>
    <dgm:pt modelId="{AD92B69F-F0E3-42A1-9593-A5669EA78A96}">
      <dgm:prSet/>
      <dgm:spPr/>
      <dgm:t>
        <a:bodyPr/>
        <a:lstStyle/>
        <a:p>
          <a:r>
            <a:rPr lang="en-US" b="0"/>
            <a:t>How can we keep this conversation going?</a:t>
          </a:r>
          <a:endParaRPr lang="en-US"/>
        </a:p>
      </dgm:t>
    </dgm:pt>
    <dgm:pt modelId="{F6271B6E-2AB4-4BFC-A4C5-FB0588367533}" type="parTrans" cxnId="{6C06F571-0D74-47C7-824F-E92E55ED6939}">
      <dgm:prSet/>
      <dgm:spPr/>
      <dgm:t>
        <a:bodyPr/>
        <a:lstStyle/>
        <a:p>
          <a:endParaRPr lang="en-US"/>
        </a:p>
      </dgm:t>
    </dgm:pt>
    <dgm:pt modelId="{846E990E-F436-446E-924F-806F4A0F39A7}" type="sibTrans" cxnId="{6C06F571-0D74-47C7-824F-E92E55ED6939}">
      <dgm:prSet/>
      <dgm:spPr/>
      <dgm:t>
        <a:bodyPr/>
        <a:lstStyle/>
        <a:p>
          <a:endParaRPr lang="en-US"/>
        </a:p>
      </dgm:t>
    </dgm:pt>
    <dgm:pt modelId="{B26EA91D-1B77-49FC-931D-E7D236A3E930}">
      <dgm:prSet/>
      <dgm:spPr/>
      <dgm:t>
        <a:bodyPr/>
        <a:lstStyle/>
        <a:p>
          <a:r>
            <a:rPr lang="en-ZA" b="0"/>
            <a:t>How can we support you?</a:t>
          </a:r>
          <a:endParaRPr lang="en-US"/>
        </a:p>
      </dgm:t>
    </dgm:pt>
    <dgm:pt modelId="{17C9683D-C959-42A0-92FA-DA101003E0CB}" type="parTrans" cxnId="{ECBE895F-13D7-4357-864C-34C8B35E899C}">
      <dgm:prSet/>
      <dgm:spPr/>
      <dgm:t>
        <a:bodyPr/>
        <a:lstStyle/>
        <a:p>
          <a:endParaRPr lang="en-US"/>
        </a:p>
      </dgm:t>
    </dgm:pt>
    <dgm:pt modelId="{E6E7160E-5D03-4C32-8CE9-3880C300C683}" type="sibTrans" cxnId="{ECBE895F-13D7-4357-864C-34C8B35E899C}">
      <dgm:prSet/>
      <dgm:spPr/>
      <dgm:t>
        <a:bodyPr/>
        <a:lstStyle/>
        <a:p>
          <a:endParaRPr lang="en-US"/>
        </a:p>
      </dgm:t>
    </dgm:pt>
    <dgm:pt modelId="{797E5C56-851C-4289-B376-081B7C661340}" type="pres">
      <dgm:prSet presAssocID="{7B2E0A16-97D1-405A-8C19-78851B0146EE}" presName="diagram" presStyleCnt="0">
        <dgm:presLayoutVars>
          <dgm:dir/>
          <dgm:resizeHandles val="exact"/>
        </dgm:presLayoutVars>
      </dgm:prSet>
      <dgm:spPr/>
    </dgm:pt>
    <dgm:pt modelId="{9EF5014D-9A2B-4363-A473-E41AA0117B6F}" type="pres">
      <dgm:prSet presAssocID="{00BB6A17-4770-4779-9F38-E5144DCEABA7}" presName="node" presStyleLbl="node1" presStyleIdx="0" presStyleCnt="5">
        <dgm:presLayoutVars>
          <dgm:bulletEnabled val="1"/>
        </dgm:presLayoutVars>
      </dgm:prSet>
      <dgm:spPr/>
    </dgm:pt>
    <dgm:pt modelId="{710BB9FF-1678-4A7B-85DE-0D18DBBBA1BE}" type="pres">
      <dgm:prSet presAssocID="{38832F60-54B3-4BCC-9EC1-F631710EF565}" presName="sibTrans" presStyleCnt="0"/>
      <dgm:spPr/>
    </dgm:pt>
    <dgm:pt modelId="{F00EDABA-9F3C-4E03-98F0-F496231A0632}" type="pres">
      <dgm:prSet presAssocID="{0186FF8C-117D-4CD3-B3F3-1A8123A6E154}" presName="node" presStyleLbl="node1" presStyleIdx="1" presStyleCnt="5">
        <dgm:presLayoutVars>
          <dgm:bulletEnabled val="1"/>
        </dgm:presLayoutVars>
      </dgm:prSet>
      <dgm:spPr/>
    </dgm:pt>
    <dgm:pt modelId="{18E301EB-E9A4-41C1-9E32-65B6B990FBE8}" type="pres">
      <dgm:prSet presAssocID="{D0CA2539-2FB8-49B9-82CE-BB5F37198F4F}" presName="sibTrans" presStyleCnt="0"/>
      <dgm:spPr/>
    </dgm:pt>
    <dgm:pt modelId="{3355002C-6025-4830-803C-C603CA6FB050}" type="pres">
      <dgm:prSet presAssocID="{01923C5D-9BA4-4D75-9161-F465C9329BC2}" presName="node" presStyleLbl="node1" presStyleIdx="2" presStyleCnt="5">
        <dgm:presLayoutVars>
          <dgm:bulletEnabled val="1"/>
        </dgm:presLayoutVars>
      </dgm:prSet>
      <dgm:spPr/>
    </dgm:pt>
    <dgm:pt modelId="{261076BF-59A9-4E46-AA79-E6D924FC9A67}" type="pres">
      <dgm:prSet presAssocID="{B3D46A21-1028-4444-B764-C6F661B9E670}" presName="sibTrans" presStyleCnt="0"/>
      <dgm:spPr/>
    </dgm:pt>
    <dgm:pt modelId="{52EF1D3E-BC26-4891-9BAA-402252DF4D29}" type="pres">
      <dgm:prSet presAssocID="{AD92B69F-F0E3-42A1-9593-A5669EA78A96}" presName="node" presStyleLbl="node1" presStyleIdx="3" presStyleCnt="5">
        <dgm:presLayoutVars>
          <dgm:bulletEnabled val="1"/>
        </dgm:presLayoutVars>
      </dgm:prSet>
      <dgm:spPr/>
    </dgm:pt>
    <dgm:pt modelId="{6D4B5C80-A5D7-4090-9535-628CD9DAFA85}" type="pres">
      <dgm:prSet presAssocID="{846E990E-F436-446E-924F-806F4A0F39A7}" presName="sibTrans" presStyleCnt="0"/>
      <dgm:spPr/>
    </dgm:pt>
    <dgm:pt modelId="{4E7A9D89-6904-4BC0-B1CD-B7B61EB2AD05}" type="pres">
      <dgm:prSet presAssocID="{B26EA91D-1B77-49FC-931D-E7D236A3E930}" presName="node" presStyleLbl="node1" presStyleIdx="4" presStyleCnt="5">
        <dgm:presLayoutVars>
          <dgm:bulletEnabled val="1"/>
        </dgm:presLayoutVars>
      </dgm:prSet>
      <dgm:spPr/>
    </dgm:pt>
  </dgm:ptLst>
  <dgm:cxnLst>
    <dgm:cxn modelId="{A224E103-5F24-47DD-83ED-157932A3265E}" type="presOf" srcId="{00BB6A17-4770-4779-9F38-E5144DCEABA7}" destId="{9EF5014D-9A2B-4363-A473-E41AA0117B6F}" srcOrd="0" destOrd="0" presId="urn:microsoft.com/office/officeart/2005/8/layout/default"/>
    <dgm:cxn modelId="{5B82C830-49AF-4F45-8E67-121EF2B4C8E4}" srcId="{7B2E0A16-97D1-405A-8C19-78851B0146EE}" destId="{0186FF8C-117D-4CD3-B3F3-1A8123A6E154}" srcOrd="1" destOrd="0" parTransId="{6BDD7F9C-3B63-4C05-B5B3-DB62EB7F7EB4}" sibTransId="{D0CA2539-2FB8-49B9-82CE-BB5F37198F4F}"/>
    <dgm:cxn modelId="{D3F55140-AD37-4C89-9E54-EEA3E6007963}" srcId="{7B2E0A16-97D1-405A-8C19-78851B0146EE}" destId="{00BB6A17-4770-4779-9F38-E5144DCEABA7}" srcOrd="0" destOrd="0" parTransId="{4005271F-FD56-4184-AEDA-22B9B196986D}" sibTransId="{38832F60-54B3-4BCC-9EC1-F631710EF565}"/>
    <dgm:cxn modelId="{ECBE895F-13D7-4357-864C-34C8B35E899C}" srcId="{7B2E0A16-97D1-405A-8C19-78851B0146EE}" destId="{B26EA91D-1B77-49FC-931D-E7D236A3E930}" srcOrd="4" destOrd="0" parTransId="{17C9683D-C959-42A0-92FA-DA101003E0CB}" sibTransId="{E6E7160E-5D03-4C32-8CE9-3880C300C683}"/>
    <dgm:cxn modelId="{2199314D-8CB2-41B0-A8DA-C79AEA30D2C7}" srcId="{7B2E0A16-97D1-405A-8C19-78851B0146EE}" destId="{01923C5D-9BA4-4D75-9161-F465C9329BC2}" srcOrd="2" destOrd="0" parTransId="{1686A464-2BA1-47ED-9231-C7E9FF24BEFD}" sibTransId="{B3D46A21-1028-4444-B764-C6F661B9E670}"/>
    <dgm:cxn modelId="{179F7A6D-182B-486D-BEAF-6C5E4B907BE7}" type="presOf" srcId="{7B2E0A16-97D1-405A-8C19-78851B0146EE}" destId="{797E5C56-851C-4289-B376-081B7C661340}" srcOrd="0" destOrd="0" presId="urn:microsoft.com/office/officeart/2005/8/layout/default"/>
    <dgm:cxn modelId="{6C06F571-0D74-47C7-824F-E92E55ED6939}" srcId="{7B2E0A16-97D1-405A-8C19-78851B0146EE}" destId="{AD92B69F-F0E3-42A1-9593-A5669EA78A96}" srcOrd="3" destOrd="0" parTransId="{F6271B6E-2AB4-4BFC-A4C5-FB0588367533}" sibTransId="{846E990E-F436-446E-924F-806F4A0F39A7}"/>
    <dgm:cxn modelId="{43DA1081-4BC4-49F3-8601-87736A9BEF43}" type="presOf" srcId="{0186FF8C-117D-4CD3-B3F3-1A8123A6E154}" destId="{F00EDABA-9F3C-4E03-98F0-F496231A0632}" srcOrd="0" destOrd="0" presId="urn:microsoft.com/office/officeart/2005/8/layout/default"/>
    <dgm:cxn modelId="{D934F8BC-61E9-476E-A6FC-B7B3C7F5E356}" type="presOf" srcId="{01923C5D-9BA4-4D75-9161-F465C9329BC2}" destId="{3355002C-6025-4830-803C-C603CA6FB050}" srcOrd="0" destOrd="0" presId="urn:microsoft.com/office/officeart/2005/8/layout/default"/>
    <dgm:cxn modelId="{DCAA1DC0-DD25-4DED-8021-501F8B4E0187}" type="presOf" srcId="{B26EA91D-1B77-49FC-931D-E7D236A3E930}" destId="{4E7A9D89-6904-4BC0-B1CD-B7B61EB2AD05}" srcOrd="0" destOrd="0" presId="urn:microsoft.com/office/officeart/2005/8/layout/default"/>
    <dgm:cxn modelId="{57802DD5-E2F9-486E-B050-5C2A4098AD9B}" type="presOf" srcId="{AD92B69F-F0E3-42A1-9593-A5669EA78A96}" destId="{52EF1D3E-BC26-4891-9BAA-402252DF4D29}" srcOrd="0" destOrd="0" presId="urn:microsoft.com/office/officeart/2005/8/layout/default"/>
    <dgm:cxn modelId="{AAE1108C-C9A1-4BAB-A438-9363CA99F44D}" type="presParOf" srcId="{797E5C56-851C-4289-B376-081B7C661340}" destId="{9EF5014D-9A2B-4363-A473-E41AA0117B6F}" srcOrd="0" destOrd="0" presId="urn:microsoft.com/office/officeart/2005/8/layout/default"/>
    <dgm:cxn modelId="{E0307B83-C3A1-4075-AAAE-0EC0D3E8852D}" type="presParOf" srcId="{797E5C56-851C-4289-B376-081B7C661340}" destId="{710BB9FF-1678-4A7B-85DE-0D18DBBBA1BE}" srcOrd="1" destOrd="0" presId="urn:microsoft.com/office/officeart/2005/8/layout/default"/>
    <dgm:cxn modelId="{E46E02CE-C97D-419D-BE81-455210384643}" type="presParOf" srcId="{797E5C56-851C-4289-B376-081B7C661340}" destId="{F00EDABA-9F3C-4E03-98F0-F496231A0632}" srcOrd="2" destOrd="0" presId="urn:microsoft.com/office/officeart/2005/8/layout/default"/>
    <dgm:cxn modelId="{06A03421-647A-445C-AE45-4308EF47E6BE}" type="presParOf" srcId="{797E5C56-851C-4289-B376-081B7C661340}" destId="{18E301EB-E9A4-41C1-9E32-65B6B990FBE8}" srcOrd="3" destOrd="0" presId="urn:microsoft.com/office/officeart/2005/8/layout/default"/>
    <dgm:cxn modelId="{A6DE318E-16CB-456E-90E3-8AC73DD567EA}" type="presParOf" srcId="{797E5C56-851C-4289-B376-081B7C661340}" destId="{3355002C-6025-4830-803C-C603CA6FB050}" srcOrd="4" destOrd="0" presId="urn:microsoft.com/office/officeart/2005/8/layout/default"/>
    <dgm:cxn modelId="{7C52F750-A80F-4E77-931A-4731A677AED6}" type="presParOf" srcId="{797E5C56-851C-4289-B376-081B7C661340}" destId="{261076BF-59A9-4E46-AA79-E6D924FC9A67}" srcOrd="5" destOrd="0" presId="urn:microsoft.com/office/officeart/2005/8/layout/default"/>
    <dgm:cxn modelId="{9CCC9EED-807D-4C7B-9A15-3AE9B85681D4}" type="presParOf" srcId="{797E5C56-851C-4289-B376-081B7C661340}" destId="{52EF1D3E-BC26-4891-9BAA-402252DF4D29}" srcOrd="6" destOrd="0" presId="urn:microsoft.com/office/officeart/2005/8/layout/default"/>
    <dgm:cxn modelId="{3E25176A-E190-49EF-9C83-BD3E41D37A52}" type="presParOf" srcId="{797E5C56-851C-4289-B376-081B7C661340}" destId="{6D4B5C80-A5D7-4090-9535-628CD9DAFA85}" srcOrd="7" destOrd="0" presId="urn:microsoft.com/office/officeart/2005/8/layout/default"/>
    <dgm:cxn modelId="{E40D4588-C3BD-440D-84E9-87B6B5BA1A56}" type="presParOf" srcId="{797E5C56-851C-4289-B376-081B7C661340}" destId="{4E7A9D89-6904-4BC0-B1CD-B7B61EB2AD0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20012-1025-446A-AD42-55E4AA31695A}">
      <dsp:nvSpPr>
        <dsp:cNvPr id="0" name=""/>
        <dsp:cNvSpPr/>
      </dsp:nvSpPr>
      <dsp:spPr>
        <a:xfrm>
          <a:off x="0" y="0"/>
          <a:ext cx="9466651" cy="1490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Open licensing is </a:t>
          </a:r>
          <a:r>
            <a:rPr lang="en-GB" sz="2400" b="1" i="0" kern="1200"/>
            <a:t>not</a:t>
          </a:r>
          <a:r>
            <a:rPr lang="en-GB" sz="2400" b="0" kern="1200"/>
            <a:t>, by itself,</a:t>
          </a:r>
          <a:r>
            <a:rPr lang="en-GB" sz="2400" kern="1200"/>
            <a:t> a meaningful proxy for openness in education (improved access, better quality, greater success after studies, more flexibility, etc)</a:t>
          </a:r>
          <a:endParaRPr lang="en-US" sz="2400" kern="1200"/>
        </a:p>
      </dsp:txBody>
      <dsp:txXfrm>
        <a:off x="43649" y="43649"/>
        <a:ext cx="7858507" cy="1402997"/>
      </dsp:txXfrm>
    </dsp:sp>
    <dsp:sp modelId="{1F4DFEEE-867D-440E-B03B-4C8A2F41B661}">
      <dsp:nvSpPr>
        <dsp:cNvPr id="0" name=""/>
        <dsp:cNvSpPr/>
      </dsp:nvSpPr>
      <dsp:spPr>
        <a:xfrm>
          <a:off x="835292" y="1738677"/>
          <a:ext cx="9466651" cy="1490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Open licensing can just as easily be deployed to entrench rigid, closed systems of education as it can help to create more open learning</a:t>
          </a:r>
          <a:endParaRPr lang="en-US" sz="2400" kern="1200"/>
        </a:p>
      </dsp:txBody>
      <dsp:txXfrm>
        <a:off x="878941" y="1782326"/>
        <a:ext cx="7575368" cy="1402997"/>
      </dsp:txXfrm>
    </dsp:sp>
    <dsp:sp modelId="{C37FA1A1-D117-45BE-B54D-C264A9C358D0}">
      <dsp:nvSpPr>
        <dsp:cNvPr id="0" name=""/>
        <dsp:cNvSpPr/>
      </dsp:nvSpPr>
      <dsp:spPr>
        <a:xfrm>
          <a:off x="1670585" y="3477355"/>
          <a:ext cx="9466651" cy="1490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Every policy decision we make should be measured against its </a:t>
          </a:r>
          <a:r>
            <a:rPr lang="en-GB" sz="2400" b="1" kern="1200"/>
            <a:t>real </a:t>
          </a:r>
          <a:r>
            <a:rPr lang="en-GB" sz="2400" kern="1200"/>
            <a:t>transformative effects on education</a:t>
          </a:r>
        </a:p>
      </dsp:txBody>
      <dsp:txXfrm>
        <a:off x="1714234" y="3521004"/>
        <a:ext cx="7575368" cy="1402997"/>
      </dsp:txXfrm>
    </dsp:sp>
    <dsp:sp modelId="{D0FF8D62-426B-4170-B91C-8D966D8216D0}">
      <dsp:nvSpPr>
        <dsp:cNvPr id="0" name=""/>
        <dsp:cNvSpPr/>
      </dsp:nvSpPr>
      <dsp:spPr>
        <a:xfrm>
          <a:off x="8497959" y="1130140"/>
          <a:ext cx="968691" cy="96869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15914" y="1130140"/>
        <a:ext cx="532781" cy="728940"/>
      </dsp:txXfrm>
    </dsp:sp>
    <dsp:sp modelId="{7FF4AEC6-23B8-4750-9D49-600EBA26E9CF}">
      <dsp:nvSpPr>
        <dsp:cNvPr id="0" name=""/>
        <dsp:cNvSpPr/>
      </dsp:nvSpPr>
      <dsp:spPr>
        <a:xfrm>
          <a:off x="9333252" y="2858883"/>
          <a:ext cx="968691" cy="96869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551207" y="2858883"/>
        <a:ext cx="532781" cy="728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D4A34-4EB5-4EA4-B109-FDC44FBBC03A}">
      <dsp:nvSpPr>
        <dsp:cNvPr id="0" name=""/>
        <dsp:cNvSpPr/>
      </dsp:nvSpPr>
      <dsp:spPr>
        <a:xfrm>
          <a:off x="0" y="2061"/>
          <a:ext cx="11137237" cy="10449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C0CAF2-66F2-441D-8482-B59B11CC0723}">
      <dsp:nvSpPr>
        <dsp:cNvPr id="0" name=""/>
        <dsp:cNvSpPr/>
      </dsp:nvSpPr>
      <dsp:spPr>
        <a:xfrm>
          <a:off x="316098" y="237176"/>
          <a:ext cx="574724" cy="574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1A5CE5-8F90-4B77-B478-5DEF640F3198}">
      <dsp:nvSpPr>
        <dsp:cNvPr id="0" name=""/>
        <dsp:cNvSpPr/>
      </dsp:nvSpPr>
      <dsp:spPr>
        <a:xfrm>
          <a:off x="1206920" y="2061"/>
          <a:ext cx="9930316" cy="104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91" tIns="110591" rIns="110591" bIns="110591" numCol="1" spcCol="1270" anchor="ctr" anchorCtr="0">
          <a:noAutofit/>
        </a:bodyPr>
        <a:lstStyle/>
        <a:p>
          <a:pPr marL="0" lvl="0" indent="0" algn="l" defTabSz="889000">
            <a:lnSpc>
              <a:spcPct val="90000"/>
            </a:lnSpc>
            <a:spcBef>
              <a:spcPct val="0"/>
            </a:spcBef>
            <a:spcAft>
              <a:spcPct val="35000"/>
            </a:spcAft>
            <a:buNone/>
          </a:pPr>
          <a:r>
            <a:rPr lang="en-US" sz="2000" kern="1200"/>
            <a:t>Review existing educational policies and regulations to assess the extent to which they support openness and/or impede implementation of OER and the UNESCO OER Recommendation </a:t>
          </a:r>
        </a:p>
      </dsp:txBody>
      <dsp:txXfrm>
        <a:off x="1206920" y="2061"/>
        <a:ext cx="9930316" cy="1044953"/>
      </dsp:txXfrm>
    </dsp:sp>
    <dsp:sp modelId="{0D1273BB-A37E-4EBA-93D8-16B538A74000}">
      <dsp:nvSpPr>
        <dsp:cNvPr id="0" name=""/>
        <dsp:cNvSpPr/>
      </dsp:nvSpPr>
      <dsp:spPr>
        <a:xfrm>
          <a:off x="0" y="1308253"/>
          <a:ext cx="11137237" cy="10449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5223C-ED37-4F5B-94EF-74669DA894FE}">
      <dsp:nvSpPr>
        <dsp:cNvPr id="0" name=""/>
        <dsp:cNvSpPr/>
      </dsp:nvSpPr>
      <dsp:spPr>
        <a:xfrm>
          <a:off x="316098" y="1543367"/>
          <a:ext cx="574724" cy="5747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64187E-B314-4B27-ADEA-DD7DD2C11E02}">
      <dsp:nvSpPr>
        <dsp:cNvPr id="0" name=""/>
        <dsp:cNvSpPr/>
      </dsp:nvSpPr>
      <dsp:spPr>
        <a:xfrm>
          <a:off x="1206920" y="1308253"/>
          <a:ext cx="9930316" cy="104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91" tIns="110591" rIns="110591" bIns="110591" numCol="1" spcCol="1270" anchor="ctr" anchorCtr="0">
          <a:noAutofit/>
        </a:bodyPr>
        <a:lstStyle/>
        <a:p>
          <a:pPr marL="0" lvl="0" indent="0" algn="l" defTabSz="889000">
            <a:lnSpc>
              <a:spcPct val="90000"/>
            </a:lnSpc>
            <a:spcBef>
              <a:spcPct val="0"/>
            </a:spcBef>
            <a:spcAft>
              <a:spcPct val="35000"/>
            </a:spcAft>
            <a:buNone/>
          </a:pPr>
          <a:r>
            <a:rPr lang="en-GB" sz="2000" kern="1200"/>
            <a:t>Ensure that processes focus attention first on the wellbeing and empowerment of educators as full-functioning adults who are entrusted with the role of educating for the future – no meaningful openness is possible where policies dehumanize educators</a:t>
          </a:r>
        </a:p>
      </dsp:txBody>
      <dsp:txXfrm>
        <a:off x="1206920" y="1308253"/>
        <a:ext cx="9930316" cy="1044953"/>
      </dsp:txXfrm>
    </dsp:sp>
    <dsp:sp modelId="{273A7942-70C3-45F8-9E66-BFD461A8499B}">
      <dsp:nvSpPr>
        <dsp:cNvPr id="0" name=""/>
        <dsp:cNvSpPr/>
      </dsp:nvSpPr>
      <dsp:spPr>
        <a:xfrm>
          <a:off x="0" y="2614444"/>
          <a:ext cx="11137237" cy="10449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BE528-AF76-475E-82E4-1811F9CFB924}">
      <dsp:nvSpPr>
        <dsp:cNvPr id="0" name=""/>
        <dsp:cNvSpPr/>
      </dsp:nvSpPr>
      <dsp:spPr>
        <a:xfrm>
          <a:off x="316098" y="2849559"/>
          <a:ext cx="574724" cy="574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CBFD40-40FA-498E-89B2-345C43AE30D2}">
      <dsp:nvSpPr>
        <dsp:cNvPr id="0" name=""/>
        <dsp:cNvSpPr/>
      </dsp:nvSpPr>
      <dsp:spPr>
        <a:xfrm>
          <a:off x="1206920" y="2614444"/>
          <a:ext cx="9930316" cy="104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91" tIns="110591" rIns="110591" bIns="110591" numCol="1" spcCol="1270" anchor="ctr" anchorCtr="0">
          <a:noAutofit/>
        </a:bodyPr>
        <a:lstStyle/>
        <a:p>
          <a:pPr marL="0" lvl="0" indent="0" algn="l" defTabSz="889000">
            <a:lnSpc>
              <a:spcPct val="90000"/>
            </a:lnSpc>
            <a:spcBef>
              <a:spcPct val="0"/>
            </a:spcBef>
            <a:spcAft>
              <a:spcPct val="35000"/>
            </a:spcAft>
            <a:buNone/>
          </a:pPr>
          <a:r>
            <a:rPr lang="en-US" sz="2000" kern="1200"/>
            <a:t>Consider the possibility of policy change including the removal and/or radical simplification of existing policies – and not just about adding new policies</a:t>
          </a:r>
        </a:p>
      </dsp:txBody>
      <dsp:txXfrm>
        <a:off x="1206920" y="2614444"/>
        <a:ext cx="9930316" cy="1044953"/>
      </dsp:txXfrm>
    </dsp:sp>
    <dsp:sp modelId="{6BC6AB61-4AB7-43AF-899C-8481EFCBC6CB}">
      <dsp:nvSpPr>
        <dsp:cNvPr id="0" name=""/>
        <dsp:cNvSpPr/>
      </dsp:nvSpPr>
      <dsp:spPr>
        <a:xfrm>
          <a:off x="0" y="3920636"/>
          <a:ext cx="11137237" cy="10449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6E8B8-C993-45E0-BD84-9EC5937FEC91}">
      <dsp:nvSpPr>
        <dsp:cNvPr id="0" name=""/>
        <dsp:cNvSpPr/>
      </dsp:nvSpPr>
      <dsp:spPr>
        <a:xfrm>
          <a:off x="316098" y="4155750"/>
          <a:ext cx="574724" cy="574724"/>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7974DA-BB38-4A27-9B0A-221886C36B2F}">
      <dsp:nvSpPr>
        <dsp:cNvPr id="0" name=""/>
        <dsp:cNvSpPr/>
      </dsp:nvSpPr>
      <dsp:spPr>
        <a:xfrm>
          <a:off x="1206920" y="3920636"/>
          <a:ext cx="9930316" cy="104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591" tIns="110591" rIns="110591" bIns="110591" numCol="1" spcCol="1270" anchor="ctr" anchorCtr="0">
          <a:noAutofit/>
        </a:bodyPr>
        <a:lstStyle/>
        <a:p>
          <a:pPr marL="0" lvl="0" indent="0" algn="l" defTabSz="889000">
            <a:lnSpc>
              <a:spcPct val="90000"/>
            </a:lnSpc>
            <a:spcBef>
              <a:spcPct val="0"/>
            </a:spcBef>
            <a:spcAft>
              <a:spcPct val="35000"/>
            </a:spcAft>
            <a:buNone/>
          </a:pPr>
          <a:r>
            <a:rPr lang="en-US" sz="2000" kern="1200"/>
            <a:t>Ensure that considerations of openness are reflected in development of new policies and regulations affecting education, including those devised as part of the adaptation of education provision in response to COVID-19</a:t>
          </a:r>
        </a:p>
      </dsp:txBody>
      <dsp:txXfrm>
        <a:off x="1206920" y="3920636"/>
        <a:ext cx="9930316" cy="1044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5833E-84E9-4C9A-9843-84CA8777B20A}">
      <dsp:nvSpPr>
        <dsp:cNvPr id="0" name=""/>
        <dsp:cNvSpPr/>
      </dsp:nvSpPr>
      <dsp:spPr>
        <a:xfrm>
          <a:off x="462551" y="342831"/>
          <a:ext cx="756210" cy="756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893B99-2E14-4190-A6B1-B73258AA0B39}">
      <dsp:nvSpPr>
        <dsp:cNvPr id="0" name=""/>
        <dsp:cNvSpPr/>
      </dsp:nvSpPr>
      <dsp:spPr>
        <a:xfrm>
          <a:off x="422" y="1429370"/>
          <a:ext cx="1680468" cy="111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ZA" sz="1800" kern="1200"/>
            <a:t>Policy, strategies, and planning</a:t>
          </a:r>
          <a:endParaRPr lang="en-US" sz="1800" kern="1200"/>
        </a:p>
      </dsp:txBody>
      <dsp:txXfrm>
        <a:off x="422" y="1429370"/>
        <a:ext cx="1680468" cy="1113310"/>
      </dsp:txXfrm>
    </dsp:sp>
    <dsp:sp modelId="{4E05087E-1B72-43AB-9030-0FB2A9C573DF}">
      <dsp:nvSpPr>
        <dsp:cNvPr id="0" name=""/>
        <dsp:cNvSpPr/>
      </dsp:nvSpPr>
      <dsp:spPr>
        <a:xfrm>
          <a:off x="2437102" y="342831"/>
          <a:ext cx="756210" cy="7562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1CB2EC-1FF0-4CF0-B537-0A0C7EE292C0}">
      <dsp:nvSpPr>
        <dsp:cNvPr id="0" name=""/>
        <dsp:cNvSpPr/>
      </dsp:nvSpPr>
      <dsp:spPr>
        <a:xfrm>
          <a:off x="1974973" y="1429370"/>
          <a:ext cx="1680468" cy="111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ZA" sz="1800" kern="1200"/>
            <a:t>Training and capacity building</a:t>
          </a:r>
          <a:endParaRPr lang="en-US" sz="1800" kern="1200"/>
        </a:p>
      </dsp:txBody>
      <dsp:txXfrm>
        <a:off x="1974973" y="1429370"/>
        <a:ext cx="1680468" cy="1113310"/>
      </dsp:txXfrm>
    </dsp:sp>
    <dsp:sp modelId="{1695B608-38EF-4F71-9ADC-7BDB16DFFD7E}">
      <dsp:nvSpPr>
        <dsp:cNvPr id="0" name=""/>
        <dsp:cNvSpPr/>
      </dsp:nvSpPr>
      <dsp:spPr>
        <a:xfrm>
          <a:off x="4411653" y="342831"/>
          <a:ext cx="756210" cy="7562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C81222-E66F-4448-8BCA-1A121025A044}">
      <dsp:nvSpPr>
        <dsp:cNvPr id="0" name=""/>
        <dsp:cNvSpPr/>
      </dsp:nvSpPr>
      <dsp:spPr>
        <a:xfrm>
          <a:off x="3949524" y="1429370"/>
          <a:ext cx="1680468" cy="111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ZA" sz="1800" kern="1200"/>
            <a:t>Technology and infrastructure</a:t>
          </a:r>
          <a:endParaRPr lang="en-US" sz="1800" kern="1200"/>
        </a:p>
      </dsp:txBody>
      <dsp:txXfrm>
        <a:off x="3949524" y="1429370"/>
        <a:ext cx="1680468" cy="1113310"/>
      </dsp:txXfrm>
    </dsp:sp>
    <dsp:sp modelId="{60ADABE3-2E2C-4086-AB8D-E39561AF731B}">
      <dsp:nvSpPr>
        <dsp:cNvPr id="0" name=""/>
        <dsp:cNvSpPr/>
      </dsp:nvSpPr>
      <dsp:spPr>
        <a:xfrm>
          <a:off x="462551" y="2962798"/>
          <a:ext cx="756210" cy="7562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716260-AE91-42C9-AFD4-5A04324F8F32}">
      <dsp:nvSpPr>
        <dsp:cNvPr id="0" name=""/>
        <dsp:cNvSpPr/>
      </dsp:nvSpPr>
      <dsp:spPr>
        <a:xfrm>
          <a:off x="422" y="4049338"/>
          <a:ext cx="1680468" cy="111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ZA" sz="1800" kern="1200"/>
            <a:t>Creation, translation, and adaptation of high-quality resources</a:t>
          </a:r>
          <a:endParaRPr lang="en-US" sz="1800" kern="1200"/>
        </a:p>
      </dsp:txBody>
      <dsp:txXfrm>
        <a:off x="422" y="4049338"/>
        <a:ext cx="1680468" cy="1113310"/>
      </dsp:txXfrm>
    </dsp:sp>
    <dsp:sp modelId="{8A3D28AD-8D82-422E-8330-4F35E2192175}">
      <dsp:nvSpPr>
        <dsp:cNvPr id="0" name=""/>
        <dsp:cNvSpPr/>
      </dsp:nvSpPr>
      <dsp:spPr>
        <a:xfrm>
          <a:off x="2437102" y="2962798"/>
          <a:ext cx="756210" cy="7562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B1786F-34DE-41B3-BB83-1B038AA04CB3}">
      <dsp:nvSpPr>
        <dsp:cNvPr id="0" name=""/>
        <dsp:cNvSpPr/>
      </dsp:nvSpPr>
      <dsp:spPr>
        <a:xfrm>
          <a:off x="1974973" y="4049338"/>
          <a:ext cx="1680468" cy="111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ZA" sz="1800" kern="1200"/>
            <a:t>Uploading and hosting resources</a:t>
          </a:r>
          <a:endParaRPr lang="en-US" sz="1800" kern="1200"/>
        </a:p>
      </dsp:txBody>
      <dsp:txXfrm>
        <a:off x="1974973" y="4049338"/>
        <a:ext cx="1680468" cy="1113310"/>
      </dsp:txXfrm>
    </dsp:sp>
    <dsp:sp modelId="{18CD2505-F6D8-4BF0-9121-E5479582EB38}">
      <dsp:nvSpPr>
        <dsp:cNvPr id="0" name=""/>
        <dsp:cNvSpPr/>
      </dsp:nvSpPr>
      <dsp:spPr>
        <a:xfrm>
          <a:off x="4411653" y="2962798"/>
          <a:ext cx="756210" cy="7562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C95131-1298-4885-8C98-E275524FBA4A}">
      <dsp:nvSpPr>
        <dsp:cNvPr id="0" name=""/>
        <dsp:cNvSpPr/>
      </dsp:nvSpPr>
      <dsp:spPr>
        <a:xfrm>
          <a:off x="3949524" y="4049338"/>
          <a:ext cx="1680468" cy="111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ZA" sz="1800" kern="1200"/>
            <a:t>Management and curation of OERs</a:t>
          </a:r>
          <a:endParaRPr lang="en-US" sz="1800" kern="1200"/>
        </a:p>
      </dsp:txBody>
      <dsp:txXfrm>
        <a:off x="3949524" y="4049338"/>
        <a:ext cx="1680468" cy="1113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5014D-9A2B-4363-A473-E41AA0117B6F}">
      <dsp:nvSpPr>
        <dsp:cNvPr id="0" name=""/>
        <dsp:cNvSpPr/>
      </dsp:nvSpPr>
      <dsp:spPr>
        <a:xfrm>
          <a:off x="0" y="221574"/>
          <a:ext cx="3480386" cy="20882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What do you anticipate doing next in your countries?</a:t>
          </a:r>
          <a:endParaRPr lang="en-US" sz="2400" kern="1200"/>
        </a:p>
      </dsp:txBody>
      <dsp:txXfrm>
        <a:off x="0" y="221574"/>
        <a:ext cx="3480386" cy="2088231"/>
      </dsp:txXfrm>
    </dsp:sp>
    <dsp:sp modelId="{F00EDABA-9F3C-4E03-98F0-F496231A0632}">
      <dsp:nvSpPr>
        <dsp:cNvPr id="0" name=""/>
        <dsp:cNvSpPr/>
      </dsp:nvSpPr>
      <dsp:spPr>
        <a:xfrm>
          <a:off x="3828425" y="221574"/>
          <a:ext cx="3480386" cy="20882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What skills, knowledge or capacity building is required to create policy that supports open education practices?</a:t>
          </a:r>
          <a:endParaRPr lang="en-US" sz="2400" kern="1200"/>
        </a:p>
      </dsp:txBody>
      <dsp:txXfrm>
        <a:off x="3828425" y="221574"/>
        <a:ext cx="3480386" cy="2088231"/>
      </dsp:txXfrm>
    </dsp:sp>
    <dsp:sp modelId="{3355002C-6025-4830-803C-C603CA6FB050}">
      <dsp:nvSpPr>
        <dsp:cNvPr id="0" name=""/>
        <dsp:cNvSpPr/>
      </dsp:nvSpPr>
      <dsp:spPr>
        <a:xfrm>
          <a:off x="7656850" y="221574"/>
          <a:ext cx="3480386" cy="20882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How can policy be simplified to make education systems more ‘open’?</a:t>
          </a:r>
          <a:endParaRPr lang="en-US" sz="2400" kern="1200"/>
        </a:p>
      </dsp:txBody>
      <dsp:txXfrm>
        <a:off x="7656850" y="221574"/>
        <a:ext cx="3480386" cy="2088231"/>
      </dsp:txXfrm>
    </dsp:sp>
    <dsp:sp modelId="{52EF1D3E-BC26-4891-9BAA-402252DF4D29}">
      <dsp:nvSpPr>
        <dsp:cNvPr id="0" name=""/>
        <dsp:cNvSpPr/>
      </dsp:nvSpPr>
      <dsp:spPr>
        <a:xfrm>
          <a:off x="1914212" y="2657844"/>
          <a:ext cx="3480386" cy="20882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How can we keep this conversation going?</a:t>
          </a:r>
          <a:endParaRPr lang="en-US" sz="2400" kern="1200"/>
        </a:p>
      </dsp:txBody>
      <dsp:txXfrm>
        <a:off x="1914212" y="2657844"/>
        <a:ext cx="3480386" cy="2088231"/>
      </dsp:txXfrm>
    </dsp:sp>
    <dsp:sp modelId="{4E7A9D89-6904-4BC0-B1CD-B7B61EB2AD05}">
      <dsp:nvSpPr>
        <dsp:cNvPr id="0" name=""/>
        <dsp:cNvSpPr/>
      </dsp:nvSpPr>
      <dsp:spPr>
        <a:xfrm>
          <a:off x="5742637" y="2657844"/>
          <a:ext cx="3480386" cy="20882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0" kern="1200"/>
            <a:t>How can we support you?</a:t>
          </a:r>
          <a:endParaRPr lang="en-US" sz="2400" kern="1200"/>
        </a:p>
      </dsp:txBody>
      <dsp:txXfrm>
        <a:off x="5742637" y="2657844"/>
        <a:ext cx="3480386" cy="20882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35463-B250-4D87-98D9-C3C3428E4E67}" type="datetimeFigureOut">
              <a:rPr lang="en-GB" smtClean="0"/>
              <a:t>28/09/2021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Presentation Title Here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58C40E-9B95-4A41-A58E-DE7C044E44B2}" type="slidenum">
              <a:rPr lang="en-GB" smtClean="0"/>
              <a:t>‹#›</a:t>
            </a:fld>
            <a:endParaRPr lang="en-GB"/>
          </a:p>
        </p:txBody>
      </p:sp>
    </p:spTree>
    <p:extLst>
      <p:ext uri="{BB962C8B-B14F-4D97-AF65-F5344CB8AC3E}">
        <p14:creationId xmlns:p14="http://schemas.microsoft.com/office/powerpoint/2010/main" val="367454893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2-13T12:15:54.921"/>
    </inkml:context>
    <inkml:brush xml:id="br0">
      <inkml:brushProperty name="width" value="0.05" units="cm"/>
      <inkml:brushProperty name="height" value="0.05" units="cm"/>
    </inkml:brush>
  </inkml:definitions>
  <inkml:trace contextRef="#ctx0" brushRef="#br0">0 0 3810 0 0,'0'0'-8'0'0,"0"0"-39"0"0,0 0-45 0 0,0 0-47 0 0,0 0-77 0 0,0 0-84 0 0,0 2-731 0 0,0 0 647 0 0,0 1 147 0 0,0 1 70 0 0,0 1 33 0 0,0 3 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2T21:26:21.723"/>
    </inkml:context>
    <inkml:brush xml:id="br0">
      <inkml:brushProperty name="width" value="0.04" units="cm"/>
      <inkml:brushProperty name="height" value="0.04" units="cm"/>
    </inkml:brush>
  </inkml:definitions>
  <inkml:trace contextRef="#ctx0" brushRef="#br0">331 2333 12374,'0'0'736,"33"0"-832,-33 0-528,0 0 159,0 0-719,0 0-1825,0 0-3859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30T12:17:58.030"/>
    </inkml:context>
    <inkml:brush xml:id="br0">
      <inkml:brushProperty name="width" value="0.05" units="cm"/>
      <inkml:brushProperty name="height" value="0.05" units="cm"/>
    </inkml:brush>
  </inkml:definitions>
  <inkml:trace contextRef="#ctx0" brushRef="#br0">0 1 6563 0 0,'0'0'1409'0'0,"0"0"-1089"0"0,0 0-336 0 0,0 0-144 0 0,0 0-881 0 0,0 0-2672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30T12:38:51.753"/>
    </inkml:context>
    <inkml:brush xml:id="br0">
      <inkml:brushProperty name="width" value="0.05" units="cm"/>
      <inkml:brushProperty name="height" value="0.05" units="cm"/>
    </inkml:brush>
  </inkml:definitions>
  <inkml:trace contextRef="#ctx0" brushRef="#br0">0 1 3634 0 0,'0'0'2289'0'0,"0"0"-1345"0"0,0 0-1344 0 0,0 0-2481 0 0,0 25-705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30T12:38:51.753"/>
    </inkml:context>
    <inkml:brush xml:id="br0">
      <inkml:brushProperty name="width" value="0.05" units="cm"/>
      <inkml:brushProperty name="height" value="0.05" units="cm"/>
    </inkml:brush>
  </inkml:definitions>
  <inkml:trace contextRef="#ctx0" brushRef="#br0">0 1 3634 0 0,'0'0'2289'0'0,"0"0"-1345"0"0,0 0-1344 0 0,0 0-2481 0 0,0 29-705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EB564-EEBC-4F84-A5DB-7A3F5292818A}" type="datetimeFigureOut">
              <a:rPr lang="en-ZA" smtClean="0"/>
              <a:t>2021/09/28</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ZA"/>
              <a:t>Presentation Title Here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A23D7-7FE3-46A7-B605-A2442C4BBCCA}" type="slidenum">
              <a:rPr lang="en-ZA" smtClean="0"/>
              <a:t>‹#›</a:t>
            </a:fld>
            <a:endParaRPr lang="en-ZA"/>
          </a:p>
        </p:txBody>
      </p:sp>
    </p:spTree>
    <p:extLst>
      <p:ext uri="{BB962C8B-B14F-4D97-AF65-F5344CB8AC3E}">
        <p14:creationId xmlns:p14="http://schemas.microsoft.com/office/powerpoint/2010/main" val="4266136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Footer Placeholder 3"/>
          <p:cNvSpPr>
            <a:spLocks noGrp="1"/>
          </p:cNvSpPr>
          <p:nvPr>
            <p:ph type="ftr" sz="quarter" idx="4"/>
          </p:nvPr>
        </p:nvSpPr>
        <p:spPr/>
        <p:txBody>
          <a:bodyPr/>
          <a:lstStyle/>
          <a:p>
            <a:r>
              <a:rPr lang="en-ZA"/>
              <a:t>Presentation Title Here</a:t>
            </a:r>
          </a:p>
        </p:txBody>
      </p:sp>
      <p:sp>
        <p:nvSpPr>
          <p:cNvPr id="5" name="Slide Number Placeholder 4"/>
          <p:cNvSpPr>
            <a:spLocks noGrp="1"/>
          </p:cNvSpPr>
          <p:nvPr>
            <p:ph type="sldNum" sz="quarter" idx="5"/>
          </p:nvPr>
        </p:nvSpPr>
        <p:spPr/>
        <p:txBody>
          <a:bodyPr/>
          <a:lstStyle/>
          <a:p>
            <a:fld id="{497A23D7-7FE3-46A7-B605-A2442C4BBCCA}" type="slidenum">
              <a:rPr lang="en-ZA" smtClean="0"/>
              <a:t>15</a:t>
            </a:fld>
            <a:endParaRPr lang="en-ZA"/>
          </a:p>
        </p:txBody>
      </p:sp>
    </p:spTree>
    <p:extLst>
      <p:ext uri="{BB962C8B-B14F-4D97-AF65-F5344CB8AC3E}">
        <p14:creationId xmlns:p14="http://schemas.microsoft.com/office/powerpoint/2010/main" val="1957443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4.xml"/><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3F752B-0157-49C8-ADBF-F541F8AC5543}"/>
              </a:ext>
            </a:extLst>
          </p:cNvPr>
          <p:cNvPicPr>
            <a:picLocks noChangeAspect="1"/>
          </p:cNvPicPr>
          <p:nvPr userDrawn="1"/>
        </p:nvPicPr>
        <p:blipFill>
          <a:blip r:embed="rId2"/>
          <a:stretch>
            <a:fillRect/>
          </a:stretch>
        </p:blipFill>
        <p:spPr>
          <a:xfrm>
            <a:off x="-1968896" y="-401412"/>
            <a:ext cx="14689632" cy="7660824"/>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userDrawn="1"/>
            </p14:nvContentPartPr>
            <p14:xfrm>
              <a:off x="-879445" y="3217979"/>
              <a:ext cx="12288" cy="288"/>
            </p14:xfrm>
          </p:contentPart>
        </mc:Choice>
        <mc:Fallback xmlns="">
          <p:pic>
            <p:nvPicPr>
              <p:cNvPr id="3" name="Ink 2"/>
              <p:cNvPicPr/>
              <p:nvPr/>
            </p:nvPicPr>
            <p:blipFill>
              <a:blip r:embed="rId4"/>
              <a:stretch>
                <a:fillRect/>
              </a:stretch>
            </p:blipFill>
            <p:spPr>
              <a:xfrm>
                <a:off x="-886673" y="3212219"/>
                <a:ext cx="26383" cy="11520"/>
              </a:xfrm>
              <a:prstGeom prst="rect">
                <a:avLst/>
              </a:prstGeom>
            </p:spPr>
          </p:pic>
        </mc:Fallback>
      </mc:AlternateContent>
      <p:sp>
        <p:nvSpPr>
          <p:cNvPr id="15" name="Title 1">
            <a:extLst>
              <a:ext uri="{FF2B5EF4-FFF2-40B4-BE49-F238E27FC236}">
                <a16:creationId xmlns:a16="http://schemas.microsoft.com/office/drawing/2014/main" id="{8884B37B-BCE9-4687-8B47-0DC192C8EC4F}"/>
              </a:ext>
            </a:extLst>
          </p:cNvPr>
          <p:cNvSpPr>
            <a:spLocks noGrp="1"/>
          </p:cNvSpPr>
          <p:nvPr>
            <p:ph type="title" hasCustomPrompt="1"/>
          </p:nvPr>
        </p:nvSpPr>
        <p:spPr>
          <a:xfrm>
            <a:off x="4007768" y="2925809"/>
            <a:ext cx="7272798" cy="1726751"/>
          </a:xfrm>
        </p:spPr>
        <p:txBody>
          <a:bodyPr lIns="0" tIns="0" anchor="b">
            <a:normAutofit/>
          </a:bodyPr>
          <a:lstStyle>
            <a:lvl1pPr algn="r">
              <a:lnSpc>
                <a:spcPct val="100000"/>
              </a:lnSpc>
              <a:defRPr sz="3200" b="1" cap="none">
                <a:solidFill>
                  <a:schemeClr val="bg1"/>
                </a:solidFill>
                <a:latin typeface="Montserrat" panose="00000500000000000000" pitchFamily="50" charset="0"/>
                <a:cs typeface="Calibri" panose="020F0502020204030204" pitchFamily="34" charset="0"/>
              </a:defRPr>
            </a:lvl1pPr>
          </a:lstStyle>
          <a:p>
            <a:r>
              <a:rPr lang="en-US"/>
              <a:t>Presentation</a:t>
            </a:r>
            <a:br>
              <a:rPr lang="en-US"/>
            </a:br>
            <a:r>
              <a:rPr lang="en-US"/>
              <a:t>Title Goes Here</a:t>
            </a:r>
            <a:endParaRPr lang="en-ZA"/>
          </a:p>
        </p:txBody>
      </p:sp>
      <p:sp>
        <p:nvSpPr>
          <p:cNvPr id="16" name="Text Placeholder 2">
            <a:extLst>
              <a:ext uri="{FF2B5EF4-FFF2-40B4-BE49-F238E27FC236}">
                <a16:creationId xmlns:a16="http://schemas.microsoft.com/office/drawing/2014/main" id="{C8842254-8557-4FBB-9D85-979062D32F5C}"/>
              </a:ext>
            </a:extLst>
          </p:cNvPr>
          <p:cNvSpPr>
            <a:spLocks noGrp="1"/>
          </p:cNvSpPr>
          <p:nvPr>
            <p:ph type="body" idx="1" hasCustomPrompt="1"/>
          </p:nvPr>
        </p:nvSpPr>
        <p:spPr>
          <a:xfrm>
            <a:off x="4007768" y="4725145"/>
            <a:ext cx="7272798" cy="984192"/>
          </a:xfrm>
        </p:spPr>
        <p:txBody>
          <a:bodyPr lIns="0" tIns="0" anchor="t" anchorCtr="0">
            <a:noAutofit/>
          </a:bodyPr>
          <a:lstStyle>
            <a:lvl1pPr marL="0" indent="0" algn="r">
              <a:buNone/>
              <a:defRPr lang="en-US" sz="2400" b="0" dirty="0">
                <a:solidFill>
                  <a:schemeClr val="bg2"/>
                </a:solidFill>
                <a:latin typeface="Montserrat" panose="00000500000000000000" pitchFamily="50" charset="0"/>
                <a:cs typeface="Calibri" panose="020F050202020403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Subheading For Presentation Goes Here</a:t>
            </a:r>
            <a:endParaRPr lang="en-US"/>
          </a:p>
        </p:txBody>
      </p:sp>
      <p:sp>
        <p:nvSpPr>
          <p:cNvPr id="25" name="Text Placeholder 2">
            <a:extLst>
              <a:ext uri="{FF2B5EF4-FFF2-40B4-BE49-F238E27FC236}">
                <a16:creationId xmlns:a16="http://schemas.microsoft.com/office/drawing/2014/main" id="{6FA0A46F-D2FA-4A55-8E66-540AD25BDD16}"/>
              </a:ext>
            </a:extLst>
          </p:cNvPr>
          <p:cNvSpPr>
            <a:spLocks noGrp="1"/>
          </p:cNvSpPr>
          <p:nvPr>
            <p:ph type="body" idx="10" hasCustomPrompt="1"/>
          </p:nvPr>
        </p:nvSpPr>
        <p:spPr>
          <a:xfrm>
            <a:off x="10086033" y="5725342"/>
            <a:ext cx="1194533" cy="295945"/>
          </a:xfrm>
        </p:spPr>
        <p:txBody>
          <a:bodyPr lIns="0" tIns="0" anchor="t" anchorCtr="0">
            <a:normAutofit/>
          </a:bodyPr>
          <a:lstStyle>
            <a:lvl1pPr marL="0" indent="0" algn="r">
              <a:buNone/>
              <a:defRPr lang="en-US" sz="1600" b="0" dirty="0">
                <a:solidFill>
                  <a:schemeClr val="bg1"/>
                </a:solidFill>
                <a:latin typeface="Calibri" panose="020F0502020204030204" pitchFamily="34" charset="0"/>
                <a:cs typeface="Calibri" panose="020F050202020403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Date</a:t>
            </a:r>
            <a:endParaRPr lang="en-US"/>
          </a:p>
        </p:txBody>
      </p:sp>
      <p:sp>
        <p:nvSpPr>
          <p:cNvPr id="26" name="Text Placeholder 2">
            <a:extLst>
              <a:ext uri="{FF2B5EF4-FFF2-40B4-BE49-F238E27FC236}">
                <a16:creationId xmlns:a16="http://schemas.microsoft.com/office/drawing/2014/main" id="{4B706AD2-A514-4D4F-BB7A-294DD2675CB5}"/>
              </a:ext>
            </a:extLst>
          </p:cNvPr>
          <p:cNvSpPr>
            <a:spLocks noGrp="1"/>
          </p:cNvSpPr>
          <p:nvPr>
            <p:ph type="body" idx="11" hasCustomPrompt="1"/>
          </p:nvPr>
        </p:nvSpPr>
        <p:spPr>
          <a:xfrm>
            <a:off x="5051470" y="5725337"/>
            <a:ext cx="4656515" cy="295946"/>
          </a:xfrm>
        </p:spPr>
        <p:txBody>
          <a:bodyPr lIns="0" tIns="0" anchor="t" anchorCtr="0">
            <a:normAutofit/>
          </a:bodyPr>
          <a:lstStyle>
            <a:lvl1pPr marL="0" indent="0" algn="r">
              <a:buNone/>
              <a:defRPr lang="en-US" sz="1600" b="0" dirty="0">
                <a:solidFill>
                  <a:schemeClr val="bg1"/>
                </a:solidFill>
                <a:latin typeface="Calibri" panose="020F0502020204030204" pitchFamily="34" charset="0"/>
                <a:cs typeface="Calibri" panose="020F050202020403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Name Surname</a:t>
            </a:r>
            <a:endParaRPr lang="en-US"/>
          </a:p>
        </p:txBody>
      </p:sp>
      <p:cxnSp>
        <p:nvCxnSpPr>
          <p:cNvPr id="32" name="Straight Connector 31">
            <a:extLst>
              <a:ext uri="{FF2B5EF4-FFF2-40B4-BE49-F238E27FC236}">
                <a16:creationId xmlns:a16="http://schemas.microsoft.com/office/drawing/2014/main" id="{1ECF91FB-304E-4DAC-8563-7AE265160724}"/>
              </a:ext>
            </a:extLst>
          </p:cNvPr>
          <p:cNvCxnSpPr>
            <a:cxnSpLocks/>
          </p:cNvCxnSpPr>
          <p:nvPr userDrawn="1"/>
        </p:nvCxnSpPr>
        <p:spPr>
          <a:xfrm>
            <a:off x="9948011" y="5723984"/>
            <a:ext cx="0" cy="234000"/>
          </a:xfrm>
          <a:prstGeom prst="line">
            <a:avLst/>
          </a:prstGeom>
          <a:ln w="1397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30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CONTENT DIVIDER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0CC335-1998-45EF-A573-B13BB445FFEC}"/>
              </a:ext>
            </a:extLst>
          </p:cNvPr>
          <p:cNvPicPr>
            <a:picLocks noChangeAspect="1"/>
          </p:cNvPicPr>
          <p:nvPr userDrawn="1"/>
        </p:nvPicPr>
        <p:blipFill>
          <a:blip r:embed="rId2"/>
          <a:stretch>
            <a:fillRect/>
          </a:stretch>
        </p:blipFill>
        <p:spPr>
          <a:xfrm>
            <a:off x="-1969027" y="-1592083"/>
            <a:ext cx="14709987" cy="8837507"/>
          </a:xfrm>
          <a:prstGeom prst="rect">
            <a:avLst/>
          </a:prstGeom>
        </p:spPr>
      </p:pic>
    </p:spTree>
    <p:extLst>
      <p:ext uri="{BB962C8B-B14F-4D97-AF65-F5344CB8AC3E}">
        <p14:creationId xmlns:p14="http://schemas.microsoft.com/office/powerpoint/2010/main" val="164509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CONTENT DIVI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7BC7D9-8E7E-4031-8FC3-3C6125F2D6D8}"/>
              </a:ext>
            </a:extLst>
          </p:cNvPr>
          <p:cNvPicPr>
            <a:picLocks noChangeAspect="1"/>
          </p:cNvPicPr>
          <p:nvPr userDrawn="1"/>
        </p:nvPicPr>
        <p:blipFill>
          <a:blip r:embed="rId2"/>
          <a:stretch>
            <a:fillRect/>
          </a:stretch>
        </p:blipFill>
        <p:spPr>
          <a:xfrm>
            <a:off x="-1968751" y="-1592083"/>
            <a:ext cx="14719583" cy="8837507"/>
          </a:xfrm>
          <a:prstGeom prst="rect">
            <a:avLst/>
          </a:prstGeom>
        </p:spPr>
      </p:pic>
    </p:spTree>
    <p:extLst>
      <p:ext uri="{BB962C8B-B14F-4D97-AF65-F5344CB8AC3E}">
        <p14:creationId xmlns:p14="http://schemas.microsoft.com/office/powerpoint/2010/main" val="136979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CONTENT DIVIDER 5">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0B6050-10D7-4210-AA67-EFB452EAD729}"/>
              </a:ext>
            </a:extLst>
          </p:cNvPr>
          <p:cNvPicPr>
            <a:picLocks noChangeAspect="1"/>
          </p:cNvPicPr>
          <p:nvPr userDrawn="1"/>
        </p:nvPicPr>
        <p:blipFill>
          <a:blip r:embed="rId2"/>
          <a:stretch>
            <a:fillRect/>
          </a:stretch>
        </p:blipFill>
        <p:spPr>
          <a:xfrm>
            <a:off x="-1968664" y="-1592083"/>
            <a:ext cx="14719583" cy="8837507"/>
          </a:xfrm>
          <a:prstGeom prst="rect">
            <a:avLst/>
          </a:prstGeom>
        </p:spPr>
      </p:pic>
    </p:spTree>
    <p:extLst>
      <p:ext uri="{BB962C8B-B14F-4D97-AF65-F5344CB8AC3E}">
        <p14:creationId xmlns:p14="http://schemas.microsoft.com/office/powerpoint/2010/main" val="394621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CONTENT DIVIDER 6">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966526-9939-4A74-9826-DF3FC9923F4E}"/>
              </a:ext>
            </a:extLst>
          </p:cNvPr>
          <p:cNvPicPr>
            <a:picLocks noChangeAspect="1"/>
          </p:cNvPicPr>
          <p:nvPr userDrawn="1"/>
        </p:nvPicPr>
        <p:blipFill>
          <a:blip r:embed="rId2"/>
          <a:stretch>
            <a:fillRect/>
          </a:stretch>
        </p:blipFill>
        <p:spPr>
          <a:xfrm>
            <a:off x="-1968896" y="-1592083"/>
            <a:ext cx="14709987" cy="8837507"/>
          </a:xfrm>
          <a:prstGeom prst="rect">
            <a:avLst/>
          </a:prstGeom>
        </p:spPr>
      </p:pic>
    </p:spTree>
    <p:extLst>
      <p:ext uri="{BB962C8B-B14F-4D97-AF65-F5344CB8AC3E}">
        <p14:creationId xmlns:p14="http://schemas.microsoft.com/office/powerpoint/2010/main" val="1453609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ACFF03-B4DB-4289-8511-FC99E327550F}"/>
              </a:ext>
            </a:extLst>
          </p:cNvPr>
          <p:cNvPicPr>
            <a:picLocks noChangeAspect="1"/>
          </p:cNvPicPr>
          <p:nvPr userDrawn="1"/>
        </p:nvPicPr>
        <p:blipFill>
          <a:blip r:embed="rId2"/>
          <a:stretch>
            <a:fillRect/>
          </a:stretch>
        </p:blipFill>
        <p:spPr>
          <a:xfrm>
            <a:off x="-444367" y="-409222"/>
            <a:ext cx="13165103" cy="7676444"/>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F75F6B1-DAB8-4F6E-87D8-3BD93C6DAF9D}"/>
                  </a:ext>
                </a:extLst>
              </p14:cNvPr>
              <p14:cNvContentPartPr/>
              <p14:nvPr userDrawn="1"/>
            </p14:nvContentPartPr>
            <p14:xfrm>
              <a:off x="-297737" y="1892252"/>
              <a:ext cx="360" cy="11160"/>
            </p14:xfrm>
          </p:contentPart>
        </mc:Choice>
        <mc:Fallback xmlns="">
          <p:pic>
            <p:nvPicPr>
              <p:cNvPr id="9" name="Ink 8">
                <a:extLst>
                  <a:ext uri="{FF2B5EF4-FFF2-40B4-BE49-F238E27FC236}">
                    <a16:creationId xmlns:a16="http://schemas.microsoft.com/office/drawing/2014/main" id="{7F75F6B1-DAB8-4F6E-87D8-3BD93C6DAF9D}"/>
                  </a:ext>
                </a:extLst>
              </p:cNvPr>
              <p:cNvPicPr/>
              <p:nvPr/>
            </p:nvPicPr>
            <p:blipFill>
              <a:blip r:embed="rId4"/>
              <a:stretch>
                <a:fillRect/>
              </a:stretch>
            </p:blipFill>
            <p:spPr>
              <a:xfrm>
                <a:off x="-306737" y="1882952"/>
                <a:ext cx="18000" cy="29388"/>
              </a:xfrm>
              <a:prstGeom prst="rect">
                <a:avLst/>
              </a:prstGeom>
            </p:spPr>
          </p:pic>
        </mc:Fallback>
      </mc:AlternateContent>
      <p:sp>
        <p:nvSpPr>
          <p:cNvPr id="6" name="Title 1">
            <a:extLst>
              <a:ext uri="{FF2B5EF4-FFF2-40B4-BE49-F238E27FC236}">
                <a16:creationId xmlns:a16="http://schemas.microsoft.com/office/drawing/2014/main" id="{1A373959-2932-4B0D-8AB5-39DF638377A4}"/>
              </a:ext>
            </a:extLst>
          </p:cNvPr>
          <p:cNvSpPr>
            <a:spLocks noGrp="1"/>
          </p:cNvSpPr>
          <p:nvPr>
            <p:ph type="title" hasCustomPrompt="1"/>
          </p:nvPr>
        </p:nvSpPr>
        <p:spPr>
          <a:xfrm>
            <a:off x="5879977" y="1560628"/>
            <a:ext cx="3023975" cy="2577292"/>
          </a:xfrm>
        </p:spPr>
        <p:txBody>
          <a:bodyPr>
            <a:normAutofit/>
          </a:bodyPr>
          <a:lstStyle>
            <a:lvl1pPr algn="l">
              <a:defRPr sz="2200" b="0">
                <a:solidFill>
                  <a:schemeClr val="bg1"/>
                </a:solidFill>
              </a:defRPr>
            </a:lvl1pPr>
          </a:lstStyle>
          <a:p>
            <a:r>
              <a:rPr lang="en-US"/>
              <a:t>Click to edit master title style</a:t>
            </a:r>
            <a:endParaRPr lang="en-ZA"/>
          </a:p>
        </p:txBody>
      </p:sp>
      <p:grpSp>
        <p:nvGrpSpPr>
          <p:cNvPr id="8" name="Group 7">
            <a:extLst>
              <a:ext uri="{FF2B5EF4-FFF2-40B4-BE49-F238E27FC236}">
                <a16:creationId xmlns:a16="http://schemas.microsoft.com/office/drawing/2014/main" id="{2660D556-B1D5-4CC9-A8F0-BB0C97E4A7A5}"/>
              </a:ext>
            </a:extLst>
          </p:cNvPr>
          <p:cNvGrpSpPr/>
          <p:nvPr userDrawn="1"/>
        </p:nvGrpSpPr>
        <p:grpSpPr>
          <a:xfrm>
            <a:off x="5879977" y="4077072"/>
            <a:ext cx="2952327" cy="1159452"/>
            <a:chOff x="5879977" y="4137920"/>
            <a:chExt cx="2952327" cy="1159452"/>
          </a:xfrm>
        </p:grpSpPr>
        <p:pic>
          <p:nvPicPr>
            <p:cNvPr id="3" name="Picture 2">
              <a:extLst>
                <a:ext uri="{FF2B5EF4-FFF2-40B4-BE49-F238E27FC236}">
                  <a16:creationId xmlns:a16="http://schemas.microsoft.com/office/drawing/2014/main" id="{DD9705CD-D281-4612-BDEB-F8B087362FDF}"/>
                </a:ext>
              </a:extLst>
            </p:cNvPr>
            <p:cNvPicPr>
              <a:picLocks noChangeAspect="1"/>
            </p:cNvPicPr>
            <p:nvPr userDrawn="1"/>
          </p:nvPicPr>
          <p:blipFill>
            <a:blip r:embed="rId5"/>
            <a:stretch>
              <a:fillRect/>
            </a:stretch>
          </p:blipFill>
          <p:spPr>
            <a:xfrm>
              <a:off x="6456040" y="4869159"/>
              <a:ext cx="428213" cy="428213"/>
            </a:xfrm>
            <a:prstGeom prst="rect">
              <a:avLst/>
            </a:prstGeom>
          </p:spPr>
        </p:pic>
        <p:pic>
          <p:nvPicPr>
            <p:cNvPr id="4" name="Picture 3">
              <a:extLst>
                <a:ext uri="{FF2B5EF4-FFF2-40B4-BE49-F238E27FC236}">
                  <a16:creationId xmlns:a16="http://schemas.microsoft.com/office/drawing/2014/main" id="{74F85F3E-C80E-4E63-9104-5B62806A806F}"/>
                </a:ext>
              </a:extLst>
            </p:cNvPr>
            <p:cNvPicPr>
              <a:picLocks noChangeAspect="1"/>
            </p:cNvPicPr>
            <p:nvPr userDrawn="1"/>
          </p:nvPicPr>
          <p:blipFill>
            <a:blip r:embed="rId6"/>
            <a:stretch>
              <a:fillRect/>
            </a:stretch>
          </p:blipFill>
          <p:spPr>
            <a:xfrm>
              <a:off x="5879977" y="4869159"/>
              <a:ext cx="428213" cy="428213"/>
            </a:xfrm>
            <a:prstGeom prst="rect">
              <a:avLst/>
            </a:prstGeom>
          </p:spPr>
        </p:pic>
        <p:sp>
          <p:nvSpPr>
            <p:cNvPr id="7" name="Title 1">
              <a:extLst>
                <a:ext uri="{FF2B5EF4-FFF2-40B4-BE49-F238E27FC236}">
                  <a16:creationId xmlns:a16="http://schemas.microsoft.com/office/drawing/2014/main" id="{9B94B55D-B770-4F8C-B5A2-0A3C1C770BB1}"/>
                </a:ext>
              </a:extLst>
            </p:cNvPr>
            <p:cNvSpPr txBox="1">
              <a:spLocks/>
            </p:cNvSpPr>
            <p:nvPr userDrawn="1"/>
          </p:nvSpPr>
          <p:spPr>
            <a:xfrm>
              <a:off x="5879977" y="4137920"/>
              <a:ext cx="2952327" cy="864096"/>
            </a:xfrm>
            <a:prstGeom prst="rect">
              <a:avLst/>
            </a:prstGeom>
          </p:spPr>
          <p:txBody>
            <a:bodyPr vert="horz" lIns="0" tIns="0" rIns="72000" bIns="45720" rtlCol="0" anchor="ctr" anchorCtr="0">
              <a:normAutofit/>
            </a:bodyPr>
            <a:lstStyle>
              <a:lvl1pPr algn="l" defTabSz="685783" rtl="0" eaLnBrk="1" latinLnBrk="0" hangingPunct="1">
                <a:spcBef>
                  <a:spcPct val="0"/>
                </a:spcBef>
                <a:buNone/>
                <a:defRPr sz="2200" b="0" kern="1200">
                  <a:solidFill>
                    <a:schemeClr val="bg1"/>
                  </a:solidFill>
                  <a:latin typeface="Montserrat" panose="00000500000000000000" pitchFamily="50" charset="0"/>
                  <a:ea typeface="+mj-ea"/>
                  <a:cs typeface="Calibri" panose="020F0502020204030204" pitchFamily="34" charset="0"/>
                </a:defRPr>
              </a:lvl1pPr>
            </a:lstStyle>
            <a:p>
              <a:r>
                <a:rPr lang="en-US" sz="1800" b="1">
                  <a:solidFill>
                    <a:schemeClr val="bg2"/>
                  </a:solidFill>
                </a:rPr>
                <a:t>www.nba.co.za</a:t>
              </a:r>
              <a:endParaRPr lang="en-ZA" sz="1800" b="1">
                <a:solidFill>
                  <a:schemeClr val="bg2"/>
                </a:solidFill>
              </a:endParaRPr>
            </a:p>
          </p:txBody>
        </p:sp>
      </p:grpSp>
    </p:spTree>
    <p:extLst>
      <p:ext uri="{BB962C8B-B14F-4D97-AF65-F5344CB8AC3E}">
        <p14:creationId xmlns:p14="http://schemas.microsoft.com/office/powerpoint/2010/main" val="346508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7525DA-87BB-4C7B-9F8E-96A14E5D2A84}"/>
              </a:ext>
            </a:extLst>
          </p:cNvPr>
          <p:cNvPicPr>
            <a:picLocks noChangeAspect="1"/>
          </p:cNvPicPr>
          <p:nvPr userDrawn="1"/>
        </p:nvPicPr>
        <p:blipFill>
          <a:blip r:embed="rId2"/>
          <a:stretch>
            <a:fillRect/>
          </a:stretch>
        </p:blipFill>
        <p:spPr>
          <a:xfrm>
            <a:off x="-1996528" y="-1587280"/>
            <a:ext cx="14719583" cy="8837507"/>
          </a:xfrm>
          <a:prstGeom prst="rect">
            <a:avLst/>
          </a:prstGeom>
        </p:spPr>
      </p:pic>
      <p:sp>
        <p:nvSpPr>
          <p:cNvPr id="5" name="Title 1">
            <a:extLst>
              <a:ext uri="{FF2B5EF4-FFF2-40B4-BE49-F238E27FC236}">
                <a16:creationId xmlns:a16="http://schemas.microsoft.com/office/drawing/2014/main" id="{219FA072-9A69-47FB-AD71-9CF7528AFFA3}"/>
              </a:ext>
            </a:extLst>
          </p:cNvPr>
          <p:cNvSpPr>
            <a:spLocks noGrp="1"/>
          </p:cNvSpPr>
          <p:nvPr>
            <p:ph type="title" hasCustomPrompt="1"/>
          </p:nvPr>
        </p:nvSpPr>
        <p:spPr>
          <a:xfrm>
            <a:off x="2927648" y="2174394"/>
            <a:ext cx="8352921" cy="1776280"/>
          </a:xfrm>
        </p:spPr>
        <p:txBody>
          <a:bodyPr lIns="0" tIns="0" anchor="b">
            <a:normAutofit/>
          </a:bodyPr>
          <a:lstStyle>
            <a:lvl1pPr algn="r">
              <a:lnSpc>
                <a:spcPct val="100000"/>
              </a:lnSpc>
              <a:defRPr sz="3200" b="1" cap="none">
                <a:solidFill>
                  <a:schemeClr val="bg1"/>
                </a:solidFill>
                <a:latin typeface="Montserrat" panose="00000500000000000000" pitchFamily="50" charset="0"/>
                <a:cs typeface="Calibri" panose="020F0502020204030204" pitchFamily="34" charset="0"/>
              </a:defRPr>
            </a:lvl1pPr>
          </a:lstStyle>
          <a:p>
            <a:r>
              <a:rPr lang="en-US"/>
              <a:t>Slide Title </a:t>
            </a:r>
            <a:br>
              <a:rPr lang="en-US"/>
            </a:br>
            <a:r>
              <a:rPr lang="en-US"/>
              <a:t>Goes Here</a:t>
            </a:r>
            <a:endParaRPr lang="en-ZA"/>
          </a:p>
        </p:txBody>
      </p:sp>
      <p:sp>
        <p:nvSpPr>
          <p:cNvPr id="6" name="Text Placeholder 2">
            <a:extLst>
              <a:ext uri="{FF2B5EF4-FFF2-40B4-BE49-F238E27FC236}">
                <a16:creationId xmlns:a16="http://schemas.microsoft.com/office/drawing/2014/main" id="{B4D28B3F-B9E5-42C9-8DAD-CCAD5755A05C}"/>
              </a:ext>
            </a:extLst>
          </p:cNvPr>
          <p:cNvSpPr>
            <a:spLocks noGrp="1"/>
          </p:cNvSpPr>
          <p:nvPr>
            <p:ph type="body" idx="1" hasCustomPrompt="1"/>
          </p:nvPr>
        </p:nvSpPr>
        <p:spPr>
          <a:xfrm>
            <a:off x="2927648" y="4005064"/>
            <a:ext cx="8352921" cy="936104"/>
          </a:xfrm>
        </p:spPr>
        <p:txBody>
          <a:bodyPr lIns="0" tIns="0" anchor="t" anchorCtr="0">
            <a:noAutofit/>
          </a:bodyPr>
          <a:lstStyle>
            <a:lvl1pPr marL="0" indent="0" algn="r">
              <a:buNone/>
              <a:defRPr lang="en-US" sz="2400" b="0" dirty="0">
                <a:latin typeface="Montserrat" panose="00000500000000000000" pitchFamily="50"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Subheading For Presentation Goes Here</a:t>
            </a:r>
            <a:endParaRPr lang="en-US"/>
          </a:p>
        </p:txBody>
      </p:sp>
    </p:spTree>
    <p:extLst>
      <p:ext uri="{BB962C8B-B14F-4D97-AF65-F5344CB8AC3E}">
        <p14:creationId xmlns:p14="http://schemas.microsoft.com/office/powerpoint/2010/main" val="74661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POW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88D75-7D48-4256-A01A-2DF3D7FDD1D4}"/>
              </a:ext>
            </a:extLst>
          </p:cNvPr>
          <p:cNvPicPr>
            <a:picLocks noChangeAspect="1"/>
          </p:cNvPicPr>
          <p:nvPr userDrawn="1"/>
        </p:nvPicPr>
        <p:blipFill>
          <a:blip r:embed="rId2"/>
          <a:stretch>
            <a:fillRect/>
          </a:stretch>
        </p:blipFill>
        <p:spPr>
          <a:xfrm>
            <a:off x="-1996528" y="-1584768"/>
            <a:ext cx="14719583" cy="8837507"/>
          </a:xfrm>
          <a:prstGeom prst="rect">
            <a:avLst/>
          </a:prstGeom>
        </p:spPr>
      </p:pic>
      <p:sp>
        <p:nvSpPr>
          <p:cNvPr id="2" name="Title 1"/>
          <p:cNvSpPr>
            <a:spLocks noGrp="1"/>
          </p:cNvSpPr>
          <p:nvPr>
            <p:ph type="title" hasCustomPrompt="1"/>
          </p:nvPr>
        </p:nvSpPr>
        <p:spPr>
          <a:xfrm>
            <a:off x="815414" y="692696"/>
            <a:ext cx="8832981" cy="4680520"/>
          </a:xfrm>
        </p:spPr>
        <p:txBody>
          <a:bodyPr lIns="0" tIns="36000" rIns="0" bIns="36000" anchor="ctr">
            <a:normAutofit/>
          </a:bodyPr>
          <a:lstStyle>
            <a:lvl1pPr algn="l">
              <a:lnSpc>
                <a:spcPct val="100000"/>
              </a:lnSpc>
              <a:defRPr sz="2800" b="1" cap="none">
                <a:solidFill>
                  <a:schemeClr val="tx2"/>
                </a:solidFill>
              </a:defRPr>
            </a:lvl1pPr>
          </a:lstStyle>
          <a:p>
            <a:r>
              <a:rPr lang="en-US"/>
              <a:t>Text goes here</a:t>
            </a:r>
            <a:endParaRPr lang="en-ZA"/>
          </a:p>
        </p:txBody>
      </p:sp>
      <p:sp>
        <p:nvSpPr>
          <p:cNvPr id="3" name="Text Placeholder 2"/>
          <p:cNvSpPr>
            <a:spLocks noGrp="1"/>
          </p:cNvSpPr>
          <p:nvPr>
            <p:ph type="body" idx="1" hasCustomPrompt="1"/>
          </p:nvPr>
        </p:nvSpPr>
        <p:spPr>
          <a:xfrm>
            <a:off x="815413" y="5373216"/>
            <a:ext cx="6144683" cy="606886"/>
          </a:xfrm>
        </p:spPr>
        <p:txBody>
          <a:bodyPr lIns="0" tIns="0" rIns="0" bIns="0" anchor="t" anchorCtr="0">
            <a:normAutofit/>
          </a:bodyPr>
          <a:lstStyle>
            <a:lvl1pPr marL="0" indent="0">
              <a:buNone/>
              <a:defRPr sz="1400" b="1" baseline="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ZA"/>
              <a:t>- Text goes here</a:t>
            </a:r>
            <a:endParaRPr lang="en-US"/>
          </a:p>
        </p:txBody>
      </p:sp>
    </p:spTree>
    <p:extLst>
      <p:ext uri="{BB962C8B-B14F-4D97-AF65-F5344CB8AC3E}">
        <p14:creationId xmlns:p14="http://schemas.microsoft.com/office/powerpoint/2010/main" val="383465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7C8A8-5CA9-4505-A155-E6F35213F07F}"/>
              </a:ext>
            </a:extLst>
          </p:cNvPr>
          <p:cNvPicPr>
            <a:picLocks noChangeAspect="1"/>
          </p:cNvPicPr>
          <p:nvPr userDrawn="1"/>
        </p:nvPicPr>
        <p:blipFill>
          <a:blip r:embed="rId2"/>
          <a:stretch>
            <a:fillRect/>
          </a:stretch>
        </p:blipFill>
        <p:spPr>
          <a:xfrm>
            <a:off x="-56121" y="-1859024"/>
            <a:ext cx="13999916" cy="887588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C264A0A-9BA3-471F-9EEF-ADDD7F116E25}"/>
                  </a:ext>
                </a:extLst>
              </p14:cNvPr>
              <p14:cNvContentPartPr/>
              <p14:nvPr userDrawn="1"/>
            </p14:nvContentPartPr>
            <p14:xfrm>
              <a:off x="1669303" y="1116092"/>
              <a:ext cx="360" cy="360"/>
            </p14:xfrm>
          </p:contentPart>
        </mc:Choice>
        <mc:Fallback xmlns="">
          <p:pic>
            <p:nvPicPr>
              <p:cNvPr id="5" name="Ink 4">
                <a:extLst>
                  <a:ext uri="{FF2B5EF4-FFF2-40B4-BE49-F238E27FC236}">
                    <a16:creationId xmlns:a16="http://schemas.microsoft.com/office/drawing/2014/main" id="{4C264A0A-9BA3-471F-9EEF-ADDD7F116E25}"/>
                  </a:ext>
                </a:extLst>
              </p:cNvPr>
              <p:cNvPicPr/>
              <p:nvPr/>
            </p:nvPicPr>
            <p:blipFill>
              <a:blip r:embed="rId4"/>
              <a:stretch>
                <a:fillRect/>
              </a:stretch>
            </p:blipFill>
            <p:spPr>
              <a:xfrm>
                <a:off x="1660303" y="1107092"/>
                <a:ext cx="18000" cy="18000"/>
              </a:xfrm>
              <a:prstGeom prst="rect">
                <a:avLst/>
              </a:prstGeom>
            </p:spPr>
          </p:pic>
        </mc:Fallback>
      </mc:AlternateContent>
      <p:sp>
        <p:nvSpPr>
          <p:cNvPr id="9" name="Title Placeholder 1">
            <a:extLst>
              <a:ext uri="{FF2B5EF4-FFF2-40B4-BE49-F238E27FC236}">
                <a16:creationId xmlns:a16="http://schemas.microsoft.com/office/drawing/2014/main" id="{28768F40-1EA6-45DA-A7E7-DCEE05FA57C1}"/>
              </a:ext>
            </a:extLst>
          </p:cNvPr>
          <p:cNvSpPr>
            <a:spLocks noGrp="1"/>
          </p:cNvSpPr>
          <p:nvPr>
            <p:ph type="title"/>
          </p:nvPr>
        </p:nvSpPr>
        <p:spPr>
          <a:xfrm>
            <a:off x="527382" y="366430"/>
            <a:ext cx="11137237" cy="687212"/>
          </a:xfrm>
          <a:prstGeom prst="rect">
            <a:avLst/>
          </a:prstGeom>
        </p:spPr>
        <p:txBody>
          <a:bodyPr vert="horz" lIns="0" tIns="0" rIns="72000" bIns="45720" rtlCol="0" anchor="ctr" anchorCtr="0">
            <a:normAutofit/>
          </a:bodyPr>
          <a:lstStyle/>
          <a:p>
            <a:r>
              <a:rPr lang="en-US"/>
              <a:t>Click to edit master title style</a:t>
            </a:r>
            <a:endParaRPr lang="en-ZA"/>
          </a:p>
        </p:txBody>
      </p:sp>
      <p:sp>
        <p:nvSpPr>
          <p:cNvPr id="11" name="Content Placeholder 2">
            <a:extLst>
              <a:ext uri="{FF2B5EF4-FFF2-40B4-BE49-F238E27FC236}">
                <a16:creationId xmlns:a16="http://schemas.microsoft.com/office/drawing/2014/main" id="{F3C2C60D-E3FE-4F5F-BB72-C8C6A9B63A9F}"/>
              </a:ext>
            </a:extLst>
          </p:cNvPr>
          <p:cNvSpPr>
            <a:spLocks noGrp="1"/>
          </p:cNvSpPr>
          <p:nvPr>
            <p:ph idx="13" hasCustomPrompt="1"/>
          </p:nvPr>
        </p:nvSpPr>
        <p:spPr>
          <a:xfrm>
            <a:off x="527382" y="1053643"/>
            <a:ext cx="11137237" cy="4967651"/>
          </a:xfrm>
        </p:spPr>
        <p:txBody>
          <a:bodyPr lIns="0" tIns="0">
            <a:normAutofit/>
          </a:bodyPr>
          <a:lstStyle>
            <a:lvl1pPr>
              <a:defRPr sz="3200" b="0">
                <a:solidFill>
                  <a:schemeClr val="tx1"/>
                </a:solidFill>
              </a:defRPr>
            </a:lvl1pPr>
            <a:lvl2pPr>
              <a:buClr>
                <a:schemeClr val="tx2"/>
              </a:buClr>
              <a:defRPr sz="2000" b="0">
                <a:solidFill>
                  <a:schemeClr val="tx1"/>
                </a:solidFill>
              </a:defRPr>
            </a:lvl2pPr>
            <a:lvl3pPr marL="857228" indent="-171446">
              <a:buClr>
                <a:schemeClr val="tx2"/>
              </a:buClr>
              <a:buFont typeface="Arial" pitchFamily="34" charset="0"/>
              <a:buChar char="•"/>
              <a:defRPr sz="2000" b="0">
                <a:solidFill>
                  <a:schemeClr val="tx1"/>
                </a:solidFill>
              </a:defRPr>
            </a:lvl3pPr>
            <a:lvl4pPr marL="1242982" indent="-214308">
              <a:buClr>
                <a:schemeClr val="tx2"/>
              </a:buClr>
              <a:buFont typeface="Arial" pitchFamily="34" charset="0"/>
              <a:buChar char="•"/>
              <a:defRPr sz="2000" b="0">
                <a:solidFill>
                  <a:schemeClr val="tx1"/>
                </a:solidFill>
              </a:defRPr>
            </a:lvl4pPr>
            <a:lvl5pPr marL="1585874" indent="-214308">
              <a:buClr>
                <a:schemeClr val="tx2"/>
              </a:buClr>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69176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SLID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57BE4A-6A90-479B-89F6-C01654FA0C45}"/>
              </a:ext>
            </a:extLst>
          </p:cNvPr>
          <p:cNvPicPr>
            <a:picLocks noChangeAspect="1"/>
          </p:cNvPicPr>
          <p:nvPr userDrawn="1"/>
        </p:nvPicPr>
        <p:blipFill>
          <a:blip r:embed="rId2"/>
          <a:stretch>
            <a:fillRect/>
          </a:stretch>
        </p:blipFill>
        <p:spPr>
          <a:xfrm>
            <a:off x="-1766584" y="-1855216"/>
            <a:ext cx="13999916" cy="8875889"/>
          </a:xfrm>
          <a:prstGeom prst="rect">
            <a:avLst/>
          </a:prstGeom>
        </p:spPr>
      </p:pic>
      <p:sp>
        <p:nvSpPr>
          <p:cNvPr id="10" name="Content Placeholder 2">
            <a:extLst>
              <a:ext uri="{FF2B5EF4-FFF2-40B4-BE49-F238E27FC236}">
                <a16:creationId xmlns:a16="http://schemas.microsoft.com/office/drawing/2014/main" id="{36CB4CFD-F4FA-44DF-95E8-7BBDC95045EC}"/>
              </a:ext>
            </a:extLst>
          </p:cNvPr>
          <p:cNvSpPr>
            <a:spLocks noGrp="1"/>
          </p:cNvSpPr>
          <p:nvPr>
            <p:ph idx="13" hasCustomPrompt="1"/>
          </p:nvPr>
        </p:nvSpPr>
        <p:spPr>
          <a:xfrm>
            <a:off x="815414" y="548682"/>
            <a:ext cx="4416490" cy="5505479"/>
          </a:xfrm>
        </p:spPr>
        <p:txBody>
          <a:bodyPr lIns="0" tIns="0" anchor="ctr">
            <a:normAutofit/>
          </a:bodyPr>
          <a:lstStyle>
            <a:lvl1pPr>
              <a:defRPr sz="2800" b="1">
                <a:solidFill>
                  <a:schemeClr val="bg1"/>
                </a:solidFill>
                <a:latin typeface="Montserrat" panose="00000500000000000000" pitchFamily="50" charset="0"/>
                <a:cs typeface="Calibri" panose="020F0502020204030204" pitchFamily="34" charset="0"/>
              </a:defRPr>
            </a:lvl1pPr>
            <a:lvl2pPr>
              <a:buClr>
                <a:srgbClr val="CC972C"/>
              </a:buClr>
              <a:defRPr sz="1350" b="0">
                <a:solidFill>
                  <a:schemeClr val="tx1"/>
                </a:solidFill>
              </a:defRPr>
            </a:lvl2pPr>
            <a:lvl3pPr marL="857228" indent="-171446">
              <a:buClr>
                <a:srgbClr val="CC972C"/>
              </a:buClr>
              <a:buFont typeface="Arial" pitchFamily="34" charset="0"/>
              <a:buChar char="•"/>
              <a:defRPr sz="1350" b="0">
                <a:solidFill>
                  <a:schemeClr val="tx1"/>
                </a:solidFill>
              </a:defRPr>
            </a:lvl3pPr>
            <a:lvl4pPr marL="1242982" indent="-214308">
              <a:buClr>
                <a:srgbClr val="CC972C"/>
              </a:buClr>
              <a:buFont typeface="Arial" pitchFamily="34" charset="0"/>
              <a:buChar char="•"/>
              <a:defRPr sz="1350" b="0">
                <a:solidFill>
                  <a:schemeClr val="tx1"/>
                </a:solidFill>
              </a:defRPr>
            </a:lvl4pPr>
            <a:lvl5pPr marL="1585874" indent="-214308">
              <a:buClr>
                <a:srgbClr val="CC972C"/>
              </a:buClr>
              <a:buFont typeface="Arial" pitchFamily="34" charset="0"/>
              <a:buChar char="•"/>
              <a:defRPr sz="1350" b="0">
                <a:solidFill>
                  <a:schemeClr val="tx1"/>
                </a:solidFill>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D34E6625-D104-4BE5-A8E0-95297E62A21E}"/>
              </a:ext>
            </a:extLst>
          </p:cNvPr>
          <p:cNvSpPr>
            <a:spLocks noGrp="1"/>
          </p:cNvSpPr>
          <p:nvPr>
            <p:ph idx="15" hasCustomPrompt="1"/>
          </p:nvPr>
        </p:nvSpPr>
        <p:spPr>
          <a:xfrm>
            <a:off x="5879976" y="548681"/>
            <a:ext cx="5630416" cy="5505480"/>
          </a:xfrm>
        </p:spPr>
        <p:txBody>
          <a:bodyPr lIns="0" tIns="0" anchor="ctr">
            <a:normAutofit/>
          </a:bodyPr>
          <a:lstStyle>
            <a:lvl1pPr>
              <a:defRPr sz="3200" b="0">
                <a:solidFill>
                  <a:schemeClr val="tx1"/>
                </a:solidFill>
                <a:latin typeface="Calibri" panose="020F0502020204030204" pitchFamily="34" charset="0"/>
                <a:cs typeface="Calibri" panose="020F0502020204030204" pitchFamily="34" charset="0"/>
              </a:defRPr>
            </a:lvl1pPr>
            <a:lvl2pPr>
              <a:buClr>
                <a:schemeClr val="tx2"/>
              </a:buClr>
              <a:defRPr sz="2000" b="0">
                <a:solidFill>
                  <a:schemeClr val="tx1"/>
                </a:solidFill>
                <a:latin typeface="Calibri" panose="020F0502020204030204" pitchFamily="34" charset="0"/>
                <a:cs typeface="Calibri" panose="020F0502020204030204" pitchFamily="34" charset="0"/>
              </a:defRPr>
            </a:lvl2pPr>
            <a:lvl3pPr marL="857228" indent="-171446">
              <a:buClr>
                <a:schemeClr val="tx2"/>
              </a:buClr>
              <a:buFont typeface="Arial" pitchFamily="34" charset="0"/>
              <a:buChar char="•"/>
              <a:defRPr sz="2000" b="0">
                <a:solidFill>
                  <a:schemeClr val="tx1"/>
                </a:solidFill>
                <a:latin typeface="Calibri" panose="020F0502020204030204" pitchFamily="34" charset="0"/>
                <a:cs typeface="Calibri" panose="020F0502020204030204" pitchFamily="34" charset="0"/>
              </a:defRPr>
            </a:lvl3pPr>
            <a:lvl4pPr marL="1242982" indent="-214308">
              <a:buClr>
                <a:schemeClr val="tx2"/>
              </a:buClr>
              <a:buFont typeface="Arial" pitchFamily="34" charset="0"/>
              <a:buChar char="•"/>
              <a:defRPr sz="2000" b="0">
                <a:solidFill>
                  <a:schemeClr val="tx1"/>
                </a:solidFill>
                <a:latin typeface="Calibri" panose="020F0502020204030204" pitchFamily="34" charset="0"/>
                <a:cs typeface="Calibri" panose="020F0502020204030204" pitchFamily="34" charset="0"/>
              </a:defRPr>
            </a:lvl4pPr>
            <a:lvl5pPr marL="1585874" indent="-214308">
              <a:buClr>
                <a:schemeClr val="tx2"/>
              </a:buClr>
              <a:buFont typeface="Arial" pitchFamily="34" charset="0"/>
              <a:buChar char="•"/>
              <a:defRPr sz="2000" b="0">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6327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AFF6DE-DFC4-404E-9D4C-57AF8C4CB756}"/>
              </a:ext>
            </a:extLst>
          </p:cNvPr>
          <p:cNvPicPr>
            <a:picLocks noChangeAspect="1"/>
          </p:cNvPicPr>
          <p:nvPr userDrawn="1"/>
        </p:nvPicPr>
        <p:blipFill>
          <a:blip r:embed="rId2"/>
          <a:stretch>
            <a:fillRect/>
          </a:stretch>
        </p:blipFill>
        <p:spPr>
          <a:xfrm>
            <a:off x="-56120" y="-1847680"/>
            <a:ext cx="13999916" cy="8866293"/>
          </a:xfrm>
          <a:prstGeom prst="rect">
            <a:avLst/>
          </a:prstGeom>
        </p:spPr>
      </p:pic>
      <p:sp>
        <p:nvSpPr>
          <p:cNvPr id="10" name="Content Placeholder 2">
            <a:extLst>
              <a:ext uri="{FF2B5EF4-FFF2-40B4-BE49-F238E27FC236}">
                <a16:creationId xmlns:a16="http://schemas.microsoft.com/office/drawing/2014/main" id="{36CB4CFD-F4FA-44DF-95E8-7BBDC95045EC}"/>
              </a:ext>
            </a:extLst>
          </p:cNvPr>
          <p:cNvSpPr>
            <a:spLocks noGrp="1"/>
          </p:cNvSpPr>
          <p:nvPr>
            <p:ph idx="13" hasCustomPrompt="1"/>
          </p:nvPr>
        </p:nvSpPr>
        <p:spPr>
          <a:xfrm>
            <a:off x="6960096" y="548682"/>
            <a:ext cx="4392488" cy="5505479"/>
          </a:xfrm>
        </p:spPr>
        <p:txBody>
          <a:bodyPr lIns="0" tIns="0" anchor="ctr">
            <a:normAutofit/>
          </a:bodyPr>
          <a:lstStyle>
            <a:lvl1pPr>
              <a:defRPr sz="2800" b="1">
                <a:solidFill>
                  <a:schemeClr val="bg1"/>
                </a:solidFill>
                <a:latin typeface="Montserrat" panose="00000500000000000000" pitchFamily="50" charset="0"/>
              </a:defRPr>
            </a:lvl1pPr>
            <a:lvl2pPr>
              <a:buClr>
                <a:srgbClr val="CC972C"/>
              </a:buClr>
              <a:defRPr sz="1350" b="0">
                <a:solidFill>
                  <a:schemeClr val="tx1"/>
                </a:solidFill>
              </a:defRPr>
            </a:lvl2pPr>
            <a:lvl3pPr marL="857228" indent="-171446">
              <a:buClr>
                <a:srgbClr val="CC972C"/>
              </a:buClr>
              <a:buFont typeface="Arial" pitchFamily="34" charset="0"/>
              <a:buChar char="•"/>
              <a:defRPr sz="1350" b="0">
                <a:solidFill>
                  <a:schemeClr val="tx1"/>
                </a:solidFill>
              </a:defRPr>
            </a:lvl3pPr>
            <a:lvl4pPr marL="1242982" indent="-214308">
              <a:buClr>
                <a:srgbClr val="CC972C"/>
              </a:buClr>
              <a:buFont typeface="Arial" pitchFamily="34" charset="0"/>
              <a:buChar char="•"/>
              <a:defRPr sz="1350" b="0">
                <a:solidFill>
                  <a:schemeClr val="tx1"/>
                </a:solidFill>
              </a:defRPr>
            </a:lvl4pPr>
            <a:lvl5pPr marL="1585874" indent="-214308">
              <a:buClr>
                <a:srgbClr val="CC972C"/>
              </a:buClr>
              <a:buFont typeface="Arial" pitchFamily="34" charset="0"/>
              <a:buChar char="•"/>
              <a:defRPr sz="1350" b="0">
                <a:solidFill>
                  <a:schemeClr val="tx1"/>
                </a:solidFill>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3E7EA2F2-B7F5-4F19-9AD9-978663C9202A}"/>
              </a:ext>
            </a:extLst>
          </p:cNvPr>
          <p:cNvSpPr>
            <a:spLocks noGrp="1"/>
          </p:cNvSpPr>
          <p:nvPr>
            <p:ph idx="15" hasCustomPrompt="1"/>
          </p:nvPr>
        </p:nvSpPr>
        <p:spPr>
          <a:xfrm>
            <a:off x="681609" y="548681"/>
            <a:ext cx="5558408" cy="5505480"/>
          </a:xfrm>
        </p:spPr>
        <p:txBody>
          <a:bodyPr lIns="0" tIns="0" anchor="ctr">
            <a:normAutofit/>
          </a:bodyPr>
          <a:lstStyle>
            <a:lvl1pPr>
              <a:defRPr sz="3200" b="0">
                <a:solidFill>
                  <a:schemeClr val="tx1"/>
                </a:solidFill>
              </a:defRPr>
            </a:lvl1pPr>
            <a:lvl2pPr>
              <a:buClr>
                <a:schemeClr val="tx2"/>
              </a:buClr>
              <a:defRPr sz="2000" b="0">
                <a:solidFill>
                  <a:schemeClr val="tx1"/>
                </a:solidFill>
              </a:defRPr>
            </a:lvl2pPr>
            <a:lvl3pPr marL="857228" indent="-171446">
              <a:buClr>
                <a:schemeClr val="tx2"/>
              </a:buClr>
              <a:buFont typeface="Arial" pitchFamily="34" charset="0"/>
              <a:buChar char="•"/>
              <a:defRPr sz="2000" b="0">
                <a:solidFill>
                  <a:schemeClr val="tx1"/>
                </a:solidFill>
              </a:defRPr>
            </a:lvl3pPr>
            <a:lvl4pPr marL="1242982" indent="-214308">
              <a:buClr>
                <a:schemeClr val="tx2"/>
              </a:buClr>
              <a:buFont typeface="Arial" pitchFamily="34" charset="0"/>
              <a:buChar char="•"/>
              <a:defRPr sz="2000" b="0">
                <a:solidFill>
                  <a:schemeClr val="tx1"/>
                </a:solidFill>
              </a:defRPr>
            </a:lvl4pPr>
            <a:lvl5pPr marL="1585874" indent="-214308">
              <a:buClr>
                <a:schemeClr val="tx2"/>
              </a:buClr>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1474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6CE785-8C52-4599-B8A0-9AB5E31B0625}"/>
              </a:ext>
            </a:extLst>
          </p:cNvPr>
          <p:cNvPicPr>
            <a:picLocks noChangeAspect="1"/>
          </p:cNvPicPr>
          <p:nvPr userDrawn="1"/>
        </p:nvPicPr>
        <p:blipFill>
          <a:blip r:embed="rId2"/>
          <a:stretch>
            <a:fillRect/>
          </a:stretch>
        </p:blipFill>
        <p:spPr>
          <a:xfrm>
            <a:off x="-56121" y="-1859024"/>
            <a:ext cx="13999916" cy="8875889"/>
          </a:xfrm>
          <a:prstGeom prst="rect">
            <a:avLst/>
          </a:prstGeom>
        </p:spPr>
      </p:pic>
      <p:sp>
        <p:nvSpPr>
          <p:cNvPr id="2" name="Title 1"/>
          <p:cNvSpPr>
            <a:spLocks noGrp="1"/>
          </p:cNvSpPr>
          <p:nvPr>
            <p:ph type="title" hasCustomPrompt="1"/>
          </p:nvPr>
        </p:nvSpPr>
        <p:spPr/>
        <p:txBody>
          <a:bodyPr/>
          <a:lstStyle>
            <a:lvl1pPr>
              <a:defRPr/>
            </a:lvl1pPr>
          </a:lstStyle>
          <a:p>
            <a:r>
              <a:rPr lang="en-US"/>
              <a:t>Click to edit master title style</a:t>
            </a:r>
            <a:endParaRPr lang="en-ZA"/>
          </a:p>
        </p:txBody>
      </p:sp>
    </p:spTree>
    <p:extLst>
      <p:ext uri="{BB962C8B-B14F-4D97-AF65-F5344CB8AC3E}">
        <p14:creationId xmlns:p14="http://schemas.microsoft.com/office/powerpoint/2010/main" val="41169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CONTENT DIVIDER 1">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7F75F6B1-DAB8-4F6E-87D8-3BD93C6DAF9D}"/>
                  </a:ext>
                </a:extLst>
              </p14:cNvPr>
              <p14:cNvContentPartPr/>
              <p14:nvPr userDrawn="1"/>
            </p14:nvContentPartPr>
            <p14:xfrm>
              <a:off x="-2273991" y="277697"/>
              <a:ext cx="360" cy="9486"/>
            </p14:xfrm>
          </p:contentPart>
        </mc:Choice>
        <mc:Fallback xmlns="">
          <p:pic>
            <p:nvPicPr>
              <p:cNvPr id="9" name="Ink 8">
                <a:extLst>
                  <a:ext uri="{FF2B5EF4-FFF2-40B4-BE49-F238E27FC236}">
                    <a16:creationId xmlns:a16="http://schemas.microsoft.com/office/drawing/2014/main" id="{7F75F6B1-DAB8-4F6E-87D8-3BD93C6DAF9D}"/>
                  </a:ext>
                </a:extLst>
              </p:cNvPr>
              <p:cNvPicPr/>
              <p:nvPr/>
            </p:nvPicPr>
            <p:blipFill>
              <a:blip r:embed="rId3"/>
              <a:stretch>
                <a:fillRect/>
              </a:stretch>
            </p:blipFill>
            <p:spPr>
              <a:xfrm>
                <a:off x="-2282991" y="268576"/>
                <a:ext cx="18000" cy="27363"/>
              </a:xfrm>
              <a:prstGeom prst="rect">
                <a:avLst/>
              </a:prstGeom>
            </p:spPr>
          </p:pic>
        </mc:Fallback>
      </mc:AlternateContent>
      <p:pic>
        <p:nvPicPr>
          <p:cNvPr id="3" name="Picture 2">
            <a:extLst>
              <a:ext uri="{FF2B5EF4-FFF2-40B4-BE49-F238E27FC236}">
                <a16:creationId xmlns:a16="http://schemas.microsoft.com/office/drawing/2014/main" id="{879C7FE7-0F0D-485E-B80A-9B4436054B0B}"/>
              </a:ext>
            </a:extLst>
          </p:cNvPr>
          <p:cNvPicPr>
            <a:picLocks noChangeAspect="1"/>
          </p:cNvPicPr>
          <p:nvPr userDrawn="1"/>
        </p:nvPicPr>
        <p:blipFill>
          <a:blip r:embed="rId4"/>
          <a:stretch>
            <a:fillRect/>
          </a:stretch>
        </p:blipFill>
        <p:spPr>
          <a:xfrm>
            <a:off x="-1974108" y="-1592083"/>
            <a:ext cx="14709987" cy="8837507"/>
          </a:xfrm>
          <a:prstGeom prst="rect">
            <a:avLst/>
          </a:prstGeom>
        </p:spPr>
      </p:pic>
    </p:spTree>
    <p:extLst>
      <p:ext uri="{BB962C8B-B14F-4D97-AF65-F5344CB8AC3E}">
        <p14:creationId xmlns:p14="http://schemas.microsoft.com/office/powerpoint/2010/main" val="305017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DIVI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CB37BE-2187-446D-B43F-6D0AF5F9ACDA}"/>
              </a:ext>
            </a:extLst>
          </p:cNvPr>
          <p:cNvPicPr>
            <a:picLocks noChangeAspect="1"/>
          </p:cNvPicPr>
          <p:nvPr userDrawn="1"/>
        </p:nvPicPr>
        <p:blipFill>
          <a:blip r:embed="rId2"/>
          <a:stretch>
            <a:fillRect/>
          </a:stretch>
        </p:blipFill>
        <p:spPr>
          <a:xfrm>
            <a:off x="-1969616" y="-1592083"/>
            <a:ext cx="14709987" cy="8837507"/>
          </a:xfrm>
          <a:prstGeom prst="rect">
            <a:avLst/>
          </a:prstGeom>
        </p:spPr>
      </p:pic>
    </p:spTree>
    <p:extLst>
      <p:ext uri="{BB962C8B-B14F-4D97-AF65-F5344CB8AC3E}">
        <p14:creationId xmlns:p14="http://schemas.microsoft.com/office/powerpoint/2010/main" val="403937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382" y="366430"/>
            <a:ext cx="11137237" cy="687212"/>
          </a:xfrm>
          <a:prstGeom prst="rect">
            <a:avLst/>
          </a:prstGeom>
        </p:spPr>
        <p:txBody>
          <a:bodyPr vert="horz" lIns="0" tIns="0" rIns="72000" bIns="45720" rtlCol="0" anchor="ctr" anchorCtr="0">
            <a:normAutofit/>
          </a:bodyPr>
          <a:lstStyle/>
          <a:p>
            <a:r>
              <a:rPr lang="en-US"/>
              <a:t>Click to edit master title style</a:t>
            </a:r>
            <a:endParaRPr lang="en-ZA"/>
          </a:p>
        </p:txBody>
      </p:sp>
      <p:sp>
        <p:nvSpPr>
          <p:cNvPr id="3" name="Text Placeholder 2"/>
          <p:cNvSpPr>
            <a:spLocks noGrp="1"/>
          </p:cNvSpPr>
          <p:nvPr>
            <p:ph type="body" idx="1"/>
          </p:nvPr>
        </p:nvSpPr>
        <p:spPr>
          <a:xfrm>
            <a:off x="527382" y="1053642"/>
            <a:ext cx="11137237" cy="5183670"/>
          </a:xfrm>
          <a:prstGeom prst="rect">
            <a:avLst/>
          </a:prstGeom>
        </p:spPr>
        <p:txBody>
          <a:bodyPr vert="horz" lIns="0" tIns="0" rIns="720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mc:AlternateContent xmlns:mc="http://schemas.openxmlformats.org/markup-compatibility/2006" xmlns:p14="http://schemas.microsoft.com/office/powerpoint/2010/main">
        <mc:Choice Requires="p14">
          <p:contentPart p14:bwMode="auto" r:id="rId16">
            <p14:nvContentPartPr>
              <p14:cNvPr id="4" name="Ink 3">
                <a:extLst>
                  <a:ext uri="{FF2B5EF4-FFF2-40B4-BE49-F238E27FC236}">
                    <a16:creationId xmlns:a16="http://schemas.microsoft.com/office/drawing/2014/main" id="{291CE71A-AFCB-4B55-BCF5-23F83DAA0B23}"/>
                  </a:ext>
                </a:extLst>
              </p14:cNvPr>
              <p14:cNvContentPartPr/>
              <p14:nvPr userDrawn="1"/>
            </p14:nvContentPartPr>
            <p14:xfrm>
              <a:off x="11812220" y="34445"/>
              <a:ext cx="480" cy="9000"/>
            </p14:xfrm>
          </p:contentPart>
        </mc:Choice>
        <mc:Fallback xmlns="">
          <p:pic>
            <p:nvPicPr>
              <p:cNvPr id="4" name="Ink 3">
                <a:extLst>
                  <a:ext uri="{FF2B5EF4-FFF2-40B4-BE49-F238E27FC236}">
                    <a16:creationId xmlns:a16="http://schemas.microsoft.com/office/drawing/2014/main" id="{291CE71A-AFCB-4B55-BCF5-23F83DAA0B23}"/>
                  </a:ext>
                </a:extLst>
              </p:cNvPr>
              <p:cNvPicPr/>
              <p:nvPr/>
            </p:nvPicPr>
            <p:blipFill>
              <a:blip r:embed="rId17"/>
              <a:stretch>
                <a:fillRect/>
              </a:stretch>
            </p:blipFill>
            <p:spPr>
              <a:xfrm>
                <a:off x="11800220" y="25445"/>
                <a:ext cx="24000" cy="26640"/>
              </a:xfrm>
              <a:prstGeom prst="rect">
                <a:avLst/>
              </a:prstGeom>
            </p:spPr>
          </p:pic>
        </mc:Fallback>
      </mc:AlternateContent>
    </p:spTree>
    <p:extLst>
      <p:ext uri="{BB962C8B-B14F-4D97-AF65-F5344CB8AC3E}">
        <p14:creationId xmlns:p14="http://schemas.microsoft.com/office/powerpoint/2010/main" val="467000673"/>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64" r:id="rId3"/>
    <p:sldLayoutId id="2147483650" r:id="rId4"/>
    <p:sldLayoutId id="2147483652" r:id="rId5"/>
    <p:sldLayoutId id="2147483665" r:id="rId6"/>
    <p:sldLayoutId id="2147483654" r:id="rId7"/>
    <p:sldLayoutId id="2147483676" r:id="rId8"/>
    <p:sldLayoutId id="2147483672" r:id="rId9"/>
    <p:sldLayoutId id="2147483673" r:id="rId10"/>
    <p:sldLayoutId id="2147483674" r:id="rId11"/>
    <p:sldLayoutId id="2147483675" r:id="rId12"/>
    <p:sldLayoutId id="2147483671" r:id="rId13"/>
    <p:sldLayoutId id="2147483666" r:id="rId14"/>
  </p:sldLayoutIdLst>
  <p:hf hdr="0" dt="0"/>
  <p:txStyles>
    <p:titleStyle>
      <a:lvl1pPr algn="l" defTabSz="685783" rtl="0" eaLnBrk="1" latinLnBrk="0" hangingPunct="1">
        <a:spcBef>
          <a:spcPct val="0"/>
        </a:spcBef>
        <a:buNone/>
        <a:defRPr sz="2800" b="1" kern="1200">
          <a:solidFill>
            <a:schemeClr val="tx1"/>
          </a:solidFill>
          <a:latin typeface="Montserrat" panose="00000500000000000000" pitchFamily="50" charset="0"/>
          <a:ea typeface="+mj-ea"/>
          <a:cs typeface="Calibri" panose="020F0502020204030204" pitchFamily="34" charset="0"/>
        </a:defRPr>
      </a:lvl1pPr>
    </p:titleStyle>
    <p:bodyStyle>
      <a:lvl1pPr marL="0" indent="0" algn="l" defTabSz="685783" rtl="0" eaLnBrk="1" latinLnBrk="0" hangingPunct="1">
        <a:spcBef>
          <a:spcPct val="20000"/>
        </a:spcBef>
        <a:buFont typeface="Arial" pitchFamily="34" charset="0"/>
        <a:buNone/>
        <a:defRPr sz="2400" b="1" kern="1200">
          <a:solidFill>
            <a:schemeClr val="bg2"/>
          </a:solidFill>
          <a:latin typeface="Calibri" panose="020F0502020204030204" pitchFamily="34" charset="0"/>
          <a:ea typeface="+mn-ea"/>
          <a:cs typeface="Calibri" panose="020F0502020204030204" pitchFamily="34" charset="0"/>
        </a:defRPr>
      </a:lvl1pPr>
      <a:lvl2pPr marL="600060" indent="-257168"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28"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12"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www.earlyliteracynetwork.org/content/open-licensing-made-plain-primer-concepts-challenges-and-opportunities-publishers" TargetMode="External"/><Relationship Id="rId13" Type="http://schemas.openxmlformats.org/officeDocument/2006/relationships/hyperlink" Target="https://twitter.com/NBA_SouthAfrica" TargetMode="External"/><Relationship Id="rId3" Type="http://schemas.openxmlformats.org/officeDocument/2006/relationships/hyperlink" Target="https://en.unesco.org/themes/building-knowledge-societies/oer/dynamic-coalition#:~:text=The%20OER%20Dynamic%20Coalition%20is%20made%20up%20of%20four%20Working,quality%20OER%2C%20and%20sustainability%20models." TargetMode="External"/><Relationship Id="rId7" Type="http://schemas.openxmlformats.org/officeDocument/2006/relationships/hyperlink" Target="https://www.nba.co.za/resource/impact_open_licensing_early_reader_ecosystem" TargetMode="External"/><Relationship Id="rId12" Type="http://schemas.openxmlformats.org/officeDocument/2006/relationships/hyperlink" Target="https://www.linkedin.com/company/neil-butcher-and-associates/" TargetMode="External"/><Relationship Id="rId2" Type="http://schemas.openxmlformats.org/officeDocument/2006/relationships/hyperlink" Target="https://en.unesco.org/themes/building-knowledge-societies/oer/recommendation" TargetMode="External"/><Relationship Id="rId1" Type="http://schemas.openxmlformats.org/officeDocument/2006/relationships/slideLayout" Target="../slideLayouts/slideLayout3.xml"/><Relationship Id="rId6" Type="http://schemas.openxmlformats.org/officeDocument/2006/relationships/hyperlink" Target="http://www.earlyliteracynetwork.org/content/case-study-open-licensing-early-grade-textbooks-uganda" TargetMode="External"/><Relationship Id="rId11" Type="http://schemas.openxmlformats.org/officeDocument/2006/relationships/hyperlink" Target="http://www.nba.co.za/" TargetMode="External"/><Relationship Id="rId5" Type="http://schemas.openxmlformats.org/officeDocument/2006/relationships/hyperlink" Target="https://www.nba.co.za/resource/unesco_ictcft_oer" TargetMode="External"/><Relationship Id="rId10" Type="http://schemas.openxmlformats.org/officeDocument/2006/relationships/hyperlink" Target="http://www.earlyliteracynetwork.org/content/closed-or-open-ubongo%E2%80%99s-switch-copyright-protected-creative-commons-licensing" TargetMode="External"/><Relationship Id="rId4" Type="http://schemas.openxmlformats.org/officeDocument/2006/relationships/hyperlink" Target="https://www.oerafrica.org/resource/working-draft-possible-actions-operationalize-unesco-oer-recommendation" TargetMode="External"/><Relationship Id="rId9" Type="http://schemas.openxmlformats.org/officeDocument/2006/relationships/hyperlink" Target="http://www.earlyliteracynetwork.org/content/good-stories-dont-grow-trees-guide-effective-costing-storybooks-global-sout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7A351-7B17-49FC-966D-5D47C8D249A7}"/>
              </a:ext>
            </a:extLst>
          </p:cNvPr>
          <p:cNvSpPr>
            <a:spLocks noGrp="1"/>
          </p:cNvSpPr>
          <p:nvPr>
            <p:ph type="title"/>
          </p:nvPr>
        </p:nvSpPr>
        <p:spPr/>
        <p:txBody>
          <a:bodyPr/>
          <a:lstStyle/>
          <a:p>
            <a:r>
              <a:rPr lang="en-US"/>
              <a:t>OER Policy Clinic for Foundational Literacy and Numeracy</a:t>
            </a:r>
            <a:endParaRPr lang="en-ZA"/>
          </a:p>
        </p:txBody>
      </p:sp>
      <p:sp>
        <p:nvSpPr>
          <p:cNvPr id="3" name="Text Placeholder 2">
            <a:extLst>
              <a:ext uri="{FF2B5EF4-FFF2-40B4-BE49-F238E27FC236}">
                <a16:creationId xmlns:a16="http://schemas.microsoft.com/office/drawing/2014/main" id="{19F6F891-2C76-4F78-9959-DD7850DC99ED}"/>
              </a:ext>
            </a:extLst>
          </p:cNvPr>
          <p:cNvSpPr>
            <a:spLocks noGrp="1"/>
          </p:cNvSpPr>
          <p:nvPr>
            <p:ph type="body" idx="1"/>
          </p:nvPr>
        </p:nvSpPr>
        <p:spPr/>
        <p:txBody>
          <a:bodyPr/>
          <a:lstStyle/>
          <a:p>
            <a:r>
              <a:rPr lang="en-US" sz="2000"/>
              <a:t>In partnership with the EdTech Hub, UNESCO, the mEducation Alliance, and the Education Commission</a:t>
            </a:r>
            <a:endParaRPr lang="en-ZA" sz="2000"/>
          </a:p>
        </p:txBody>
      </p:sp>
      <p:sp>
        <p:nvSpPr>
          <p:cNvPr id="4" name="Text Placeholder 3">
            <a:extLst>
              <a:ext uri="{FF2B5EF4-FFF2-40B4-BE49-F238E27FC236}">
                <a16:creationId xmlns:a16="http://schemas.microsoft.com/office/drawing/2014/main" id="{39F30C06-7D34-491F-AAE6-8034967421F0}"/>
              </a:ext>
            </a:extLst>
          </p:cNvPr>
          <p:cNvSpPr>
            <a:spLocks noGrp="1"/>
          </p:cNvSpPr>
          <p:nvPr>
            <p:ph type="body" idx="10"/>
          </p:nvPr>
        </p:nvSpPr>
        <p:spPr/>
        <p:txBody>
          <a:bodyPr>
            <a:normAutofit/>
          </a:bodyPr>
          <a:lstStyle/>
          <a:p>
            <a:r>
              <a:rPr lang="en-ZA"/>
              <a:t>27/09/2021</a:t>
            </a:r>
          </a:p>
        </p:txBody>
      </p:sp>
      <p:sp>
        <p:nvSpPr>
          <p:cNvPr id="5" name="Text Placeholder 4">
            <a:extLst>
              <a:ext uri="{FF2B5EF4-FFF2-40B4-BE49-F238E27FC236}">
                <a16:creationId xmlns:a16="http://schemas.microsoft.com/office/drawing/2014/main" id="{662812A2-5F34-4B38-830B-DA0AD6AA92A5}"/>
              </a:ext>
            </a:extLst>
          </p:cNvPr>
          <p:cNvSpPr>
            <a:spLocks noGrp="1"/>
          </p:cNvSpPr>
          <p:nvPr>
            <p:ph type="body" idx="11"/>
          </p:nvPr>
        </p:nvSpPr>
        <p:spPr/>
        <p:txBody>
          <a:bodyPr/>
          <a:lstStyle/>
          <a:p>
            <a:r>
              <a:rPr lang="en-ZA"/>
              <a:t>Neil Butcher</a:t>
            </a:r>
          </a:p>
        </p:txBody>
      </p:sp>
    </p:spTree>
    <p:extLst>
      <p:ext uri="{BB962C8B-B14F-4D97-AF65-F5344CB8AC3E}">
        <p14:creationId xmlns:p14="http://schemas.microsoft.com/office/powerpoint/2010/main" val="418082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wall, floor&#10;&#10;Description automatically generated">
            <a:extLst>
              <a:ext uri="{FF2B5EF4-FFF2-40B4-BE49-F238E27FC236}">
                <a16:creationId xmlns:a16="http://schemas.microsoft.com/office/drawing/2014/main" id="{902400AE-FB3C-4B23-A229-779D65E8A5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300" b="2"/>
          <a:stretch/>
        </p:blipFill>
        <p:spPr>
          <a:xfrm>
            <a:off x="5746170" y="466619"/>
            <a:ext cx="5630416" cy="5505480"/>
          </a:xfrm>
          <a:prstGeom prst="rect">
            <a:avLst/>
          </a:prstGeom>
          <a:noFill/>
        </p:spPr>
      </p:pic>
      <p:sp>
        <p:nvSpPr>
          <p:cNvPr id="2" name="Content Placeholder 1">
            <a:extLst>
              <a:ext uri="{FF2B5EF4-FFF2-40B4-BE49-F238E27FC236}">
                <a16:creationId xmlns:a16="http://schemas.microsoft.com/office/drawing/2014/main" id="{91B9E520-62B7-4411-ABCE-EB6196F2E3E5}"/>
              </a:ext>
            </a:extLst>
          </p:cNvPr>
          <p:cNvSpPr>
            <a:spLocks noGrp="1"/>
          </p:cNvSpPr>
          <p:nvPr>
            <p:ph idx="13"/>
          </p:nvPr>
        </p:nvSpPr>
        <p:spPr>
          <a:xfrm>
            <a:off x="815414" y="548682"/>
            <a:ext cx="4416490" cy="5505479"/>
          </a:xfrm>
        </p:spPr>
        <p:txBody>
          <a:bodyPr anchor="ctr">
            <a:normAutofit/>
          </a:bodyPr>
          <a:lstStyle/>
          <a:p>
            <a:r>
              <a:rPr lang="en-ZA" b="1"/>
              <a:t>What OER initiatives are taking place at national or institutional level in your country or region?</a:t>
            </a:r>
          </a:p>
          <a:p>
            <a:endParaRPr lang="en-ZA"/>
          </a:p>
          <a:p>
            <a:r>
              <a:rPr lang="en-ZA"/>
              <a:t>What needs to be done to scale up and sustain these initiatives?</a:t>
            </a:r>
          </a:p>
          <a:p>
            <a:endParaRPr lang="en-ZA" b="1"/>
          </a:p>
        </p:txBody>
      </p:sp>
    </p:spTree>
    <p:extLst>
      <p:ext uri="{BB962C8B-B14F-4D97-AF65-F5344CB8AC3E}">
        <p14:creationId xmlns:p14="http://schemas.microsoft.com/office/powerpoint/2010/main" val="288331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1AF3-9BDF-4C14-80C6-A1F499C849D9}"/>
              </a:ext>
            </a:extLst>
          </p:cNvPr>
          <p:cNvSpPr>
            <a:spLocks noGrp="1"/>
          </p:cNvSpPr>
          <p:nvPr>
            <p:ph type="title"/>
          </p:nvPr>
        </p:nvSpPr>
        <p:spPr>
          <a:xfrm>
            <a:off x="527382" y="366430"/>
            <a:ext cx="11137237" cy="687212"/>
          </a:xfrm>
        </p:spPr>
        <p:txBody>
          <a:bodyPr anchor="ctr">
            <a:normAutofit/>
          </a:bodyPr>
          <a:lstStyle/>
          <a:p>
            <a:r>
              <a:rPr lang="en-US"/>
              <a:t>Policy changes to make effective use of OER</a:t>
            </a:r>
            <a:endParaRPr lang="en-ZA"/>
          </a:p>
        </p:txBody>
      </p:sp>
      <p:graphicFrame>
        <p:nvGraphicFramePr>
          <p:cNvPr id="5" name="Content Placeholder 2">
            <a:extLst>
              <a:ext uri="{FF2B5EF4-FFF2-40B4-BE49-F238E27FC236}">
                <a16:creationId xmlns:a16="http://schemas.microsoft.com/office/drawing/2014/main" id="{89E93B45-2DF1-471F-BD72-C3F6E1BBD8A2}"/>
              </a:ext>
            </a:extLst>
          </p:cNvPr>
          <p:cNvGraphicFramePr>
            <a:graphicFrameLocks noGrp="1"/>
          </p:cNvGraphicFramePr>
          <p:nvPr>
            <p:ph idx="13"/>
            <p:extLst>
              <p:ext uri="{D42A27DB-BD31-4B8C-83A1-F6EECF244321}">
                <p14:modId xmlns:p14="http://schemas.microsoft.com/office/powerpoint/2010/main" val="1924251494"/>
              </p:ext>
            </p:extLst>
          </p:nvPr>
        </p:nvGraphicFramePr>
        <p:xfrm>
          <a:off x="527382" y="1053643"/>
          <a:ext cx="11137237" cy="4967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03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B1F2D5-1CC6-4808-AE53-42C397507CB5}"/>
              </a:ext>
            </a:extLst>
          </p:cNvPr>
          <p:cNvPicPr>
            <a:picLocks noChangeAspect="1"/>
          </p:cNvPicPr>
          <p:nvPr/>
        </p:nvPicPr>
        <p:blipFill rotWithShape="1">
          <a:blip r:embed="rId2"/>
          <a:srcRect l="13530" r="16354"/>
          <a:stretch/>
        </p:blipFill>
        <p:spPr>
          <a:xfrm>
            <a:off x="815414" y="548682"/>
            <a:ext cx="4416490" cy="5505479"/>
          </a:xfrm>
          <a:prstGeom prst="rect">
            <a:avLst/>
          </a:prstGeom>
          <a:noFill/>
        </p:spPr>
      </p:pic>
      <p:sp>
        <p:nvSpPr>
          <p:cNvPr id="2" name="TextBox 1">
            <a:extLst>
              <a:ext uri="{FF2B5EF4-FFF2-40B4-BE49-F238E27FC236}">
                <a16:creationId xmlns:a16="http://schemas.microsoft.com/office/drawing/2014/main" id="{4BD8B90C-4A98-4321-BF43-CB5131C08E16}"/>
              </a:ext>
            </a:extLst>
          </p:cNvPr>
          <p:cNvSpPr txBox="1"/>
          <p:nvPr/>
        </p:nvSpPr>
        <p:spPr>
          <a:xfrm>
            <a:off x="5879976" y="548681"/>
            <a:ext cx="5630416" cy="5505480"/>
          </a:xfrm>
          <a:prstGeom prst="rect">
            <a:avLst/>
          </a:prstGeom>
        </p:spPr>
        <p:txBody>
          <a:bodyPr vert="horz" lIns="0" tIns="0" rIns="72000" bIns="45720" rtlCol="0" anchor="ctr">
            <a:normAutofit/>
          </a:bodyPr>
          <a:lstStyle/>
          <a:p>
            <a:pPr marL="342900" indent="-342900" defTabSz="685783">
              <a:lnSpc>
                <a:spcPct val="90000"/>
              </a:lnSpc>
              <a:spcBef>
                <a:spcPct val="20000"/>
              </a:spcBef>
              <a:buFont typeface="Arial" pitchFamily="34" charset="0"/>
              <a:buChar char="•"/>
            </a:pPr>
            <a:r>
              <a:rPr lang="en-ZA" sz="2500">
                <a:latin typeface="Calibri" panose="020F0502020204030204" pitchFamily="34" charset="0"/>
                <a:cs typeface="Calibri" panose="020F0502020204030204" pitchFamily="34" charset="0"/>
              </a:rPr>
              <a:t>What are the main barriers to effective OER use in your countries? </a:t>
            </a:r>
          </a:p>
          <a:p>
            <a:pPr marL="342900" indent="-342900" defTabSz="685783">
              <a:lnSpc>
                <a:spcPct val="90000"/>
              </a:lnSpc>
              <a:spcBef>
                <a:spcPct val="20000"/>
              </a:spcBef>
              <a:buFont typeface="Arial" pitchFamily="34" charset="0"/>
              <a:buChar char="•"/>
            </a:pPr>
            <a:r>
              <a:rPr lang="en-ZA" sz="2500">
                <a:latin typeface="Calibri" panose="020F0502020204030204" pitchFamily="34" charset="0"/>
                <a:cs typeface="Calibri" panose="020F0502020204030204" pitchFamily="34" charset="0"/>
              </a:rPr>
              <a:t>What examples do you know of where policy supports or encourages effective OER use?</a:t>
            </a:r>
          </a:p>
          <a:p>
            <a:pPr marL="342900" indent="-342900" defTabSz="685783">
              <a:lnSpc>
                <a:spcPct val="90000"/>
              </a:lnSpc>
              <a:spcBef>
                <a:spcPct val="20000"/>
              </a:spcBef>
              <a:buFont typeface="Arial" pitchFamily="34" charset="0"/>
              <a:buChar char="•"/>
            </a:pPr>
            <a:r>
              <a:rPr lang="en-ZA" sz="2500">
                <a:latin typeface="Calibri" panose="020F0502020204030204" pitchFamily="34" charset="0"/>
                <a:cs typeface="Calibri" panose="020F0502020204030204" pitchFamily="34" charset="0"/>
              </a:rPr>
              <a:t>What policies should we consider: educational practice, intellectual property, learning and teaching materials, procurement, human resource development, etc?</a:t>
            </a:r>
          </a:p>
          <a:p>
            <a:pPr marL="342900" indent="-342900" defTabSz="685783">
              <a:lnSpc>
                <a:spcPct val="90000"/>
              </a:lnSpc>
              <a:spcBef>
                <a:spcPct val="20000"/>
              </a:spcBef>
              <a:buFont typeface="Arial" pitchFamily="34" charset="0"/>
              <a:buChar char="•"/>
            </a:pPr>
            <a:r>
              <a:rPr lang="en-ZA" sz="2500">
                <a:latin typeface="Calibri" panose="020F0502020204030204" pitchFamily="34" charset="0"/>
                <a:cs typeface="Calibri" panose="020F0502020204030204" pitchFamily="34" charset="0"/>
              </a:rPr>
              <a:t>Policies can be restrictive, complicated, creating closure, not openness: How can we simplify and ‘declutter’ policy?</a:t>
            </a:r>
          </a:p>
          <a:p>
            <a:pPr marL="342900" indent="-342900" defTabSz="685783">
              <a:lnSpc>
                <a:spcPct val="90000"/>
              </a:lnSpc>
              <a:spcBef>
                <a:spcPct val="20000"/>
              </a:spcBef>
              <a:buFont typeface="Arial" pitchFamily="34" charset="0"/>
              <a:buChar char="•"/>
            </a:pPr>
            <a:r>
              <a:rPr lang="en-ZA" sz="2500">
                <a:latin typeface="Calibri" panose="020F0502020204030204" pitchFamily="34" charset="0"/>
                <a:cs typeface="Calibri" panose="020F0502020204030204" pitchFamily="34" charset="0"/>
              </a:rPr>
              <a:t>Do we need integrated or standalone policies?</a:t>
            </a:r>
          </a:p>
        </p:txBody>
      </p:sp>
    </p:spTree>
    <p:extLst>
      <p:ext uri="{BB962C8B-B14F-4D97-AF65-F5344CB8AC3E}">
        <p14:creationId xmlns:p14="http://schemas.microsoft.com/office/powerpoint/2010/main" val="242908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66E5-A85A-4803-9613-AD8568A1B2F9}"/>
              </a:ext>
            </a:extLst>
          </p:cNvPr>
          <p:cNvSpPr>
            <a:spLocks noGrp="1"/>
          </p:cNvSpPr>
          <p:nvPr>
            <p:ph idx="13"/>
          </p:nvPr>
        </p:nvSpPr>
        <p:spPr>
          <a:xfrm>
            <a:off x="815414" y="548682"/>
            <a:ext cx="4416490" cy="5505479"/>
          </a:xfrm>
        </p:spPr>
        <p:txBody>
          <a:bodyPr anchor="ctr">
            <a:normAutofit/>
          </a:bodyPr>
          <a:lstStyle/>
          <a:p>
            <a:r>
              <a:rPr lang="en-US"/>
              <a:t>What cost factors need to be considered?</a:t>
            </a:r>
            <a:endParaRPr lang="en-ZA"/>
          </a:p>
        </p:txBody>
      </p:sp>
      <p:graphicFrame>
        <p:nvGraphicFramePr>
          <p:cNvPr id="7" name="Content Placeholder 2">
            <a:extLst>
              <a:ext uri="{FF2B5EF4-FFF2-40B4-BE49-F238E27FC236}">
                <a16:creationId xmlns:a16="http://schemas.microsoft.com/office/drawing/2014/main" id="{1836C101-1F90-42E2-9268-2D624958B82F}"/>
              </a:ext>
            </a:extLst>
          </p:cNvPr>
          <p:cNvGraphicFramePr>
            <a:graphicFrameLocks noGrp="1"/>
          </p:cNvGraphicFramePr>
          <p:nvPr>
            <p:ph idx="15"/>
            <p:extLst>
              <p:ext uri="{D42A27DB-BD31-4B8C-83A1-F6EECF244321}">
                <p14:modId xmlns:p14="http://schemas.microsoft.com/office/powerpoint/2010/main" val="1105075490"/>
              </p:ext>
            </p:extLst>
          </p:nvPr>
        </p:nvGraphicFramePr>
        <p:xfrm>
          <a:off x="5879976" y="548681"/>
          <a:ext cx="5630416" cy="5505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13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8233-9A11-4EE6-85FF-935AEE2799AB}"/>
              </a:ext>
            </a:extLst>
          </p:cNvPr>
          <p:cNvSpPr>
            <a:spLocks noGrp="1"/>
          </p:cNvSpPr>
          <p:nvPr>
            <p:ph type="title"/>
          </p:nvPr>
        </p:nvSpPr>
        <p:spPr/>
        <p:txBody>
          <a:bodyPr/>
          <a:lstStyle/>
          <a:p>
            <a:r>
              <a:rPr lang="en-ZA"/>
              <a:t>Monitoring effectiveness</a:t>
            </a:r>
          </a:p>
        </p:txBody>
      </p:sp>
      <p:sp>
        <p:nvSpPr>
          <p:cNvPr id="3" name="Content Placeholder 2">
            <a:extLst>
              <a:ext uri="{FF2B5EF4-FFF2-40B4-BE49-F238E27FC236}">
                <a16:creationId xmlns:a16="http://schemas.microsoft.com/office/drawing/2014/main" id="{40534B1B-2C4C-4B07-9B0A-DE95F715AD74}"/>
              </a:ext>
            </a:extLst>
          </p:cNvPr>
          <p:cNvSpPr>
            <a:spLocks noGrp="1"/>
          </p:cNvSpPr>
          <p:nvPr>
            <p:ph idx="13"/>
          </p:nvPr>
        </p:nvSpPr>
        <p:spPr/>
        <p:txBody>
          <a:bodyPr>
            <a:normAutofit/>
          </a:bodyPr>
          <a:lstStyle/>
          <a:p>
            <a:pPr marL="457200" indent="-457200">
              <a:buFont typeface="Arial" panose="020B0604020202020204" pitchFamily="34" charset="0"/>
              <a:buChar char="•"/>
            </a:pPr>
            <a:r>
              <a:rPr lang="en-ZA"/>
              <a:t>Governments can monitor some key indicators over time to evaluate the effectiveness of policy for implementing the use of OER.</a:t>
            </a:r>
          </a:p>
          <a:p>
            <a:pPr marL="1057260" lvl="1" indent="-457200">
              <a:buFont typeface="Wingdings" panose="05000000000000000000" pitchFamily="2" charset="2"/>
              <a:buChar char="ü"/>
            </a:pPr>
            <a:r>
              <a:rPr lang="en-US"/>
              <a:t>Rating of the extent to which educational resources developed with public funds are available as OER</a:t>
            </a:r>
          </a:p>
          <a:p>
            <a:pPr marL="1057260" lvl="1" indent="-457200">
              <a:buFont typeface="Wingdings" panose="05000000000000000000" pitchFamily="2" charset="2"/>
              <a:buChar char="ü"/>
            </a:pPr>
            <a:r>
              <a:rPr lang="en-US"/>
              <a:t>Rating of the extent to which policy and legal frameworks promoting OER use in support of educational outcomes include incentives for stakeholders to use/re-use OER</a:t>
            </a:r>
          </a:p>
          <a:p>
            <a:pPr marL="1057260" lvl="1" indent="-457200">
              <a:buFont typeface="Wingdings" panose="05000000000000000000" pitchFamily="2" charset="2"/>
              <a:buChar char="ü"/>
            </a:pPr>
            <a:r>
              <a:rPr lang="en-US"/>
              <a:t>Rating of the extent to which policy and legal frameworks enable procurement of OER-related </a:t>
            </a:r>
          </a:p>
          <a:p>
            <a:pPr marL="1057260" lvl="1" indent="-457200">
              <a:buFont typeface="Wingdings" panose="05000000000000000000" pitchFamily="2" charset="2"/>
              <a:buChar char="ü"/>
            </a:pPr>
            <a:r>
              <a:rPr lang="en-US"/>
              <a:t>Rating of the extent to which OER are available in all national languages</a:t>
            </a:r>
          </a:p>
          <a:p>
            <a:pPr marL="1057260" lvl="1" indent="-457200">
              <a:buFont typeface="Wingdings" panose="05000000000000000000" pitchFamily="2" charset="2"/>
              <a:buChar char="ü"/>
            </a:pPr>
            <a:r>
              <a:rPr lang="en-US"/>
              <a:t>Rating of the extent to which OER have been contextualized for local social, economic and cultural contexts </a:t>
            </a:r>
          </a:p>
          <a:p>
            <a:pPr marL="457200" indent="-457200">
              <a:buFont typeface="Arial" panose="020B0604020202020204" pitchFamily="34" charset="0"/>
              <a:buChar char="•"/>
            </a:pPr>
            <a:r>
              <a:rPr lang="en-ZA"/>
              <a:t>Do you have suggestions for monitoring policy effectiveness?</a:t>
            </a:r>
          </a:p>
          <a:p>
            <a:pPr marL="457200" indent="-457200">
              <a:buFont typeface="Arial" panose="020B0604020202020204" pitchFamily="34" charset="0"/>
              <a:buChar char="•"/>
            </a:pPr>
            <a:endParaRPr lang="en-ZA"/>
          </a:p>
        </p:txBody>
      </p:sp>
    </p:spTree>
    <p:extLst>
      <p:ext uri="{BB962C8B-B14F-4D97-AF65-F5344CB8AC3E}">
        <p14:creationId xmlns:p14="http://schemas.microsoft.com/office/powerpoint/2010/main" val="38961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C4A258-D403-460B-A8B1-254DD83BE60C}"/>
              </a:ext>
            </a:extLst>
          </p:cNvPr>
          <p:cNvSpPr>
            <a:spLocks noGrp="1"/>
          </p:cNvSpPr>
          <p:nvPr>
            <p:ph type="title"/>
          </p:nvPr>
        </p:nvSpPr>
        <p:spPr>
          <a:xfrm>
            <a:off x="527382" y="366430"/>
            <a:ext cx="11137237" cy="687212"/>
          </a:xfrm>
        </p:spPr>
        <p:txBody>
          <a:bodyPr anchor="ctr">
            <a:normAutofit/>
          </a:bodyPr>
          <a:lstStyle/>
          <a:p>
            <a:r>
              <a:rPr lang="en-ZA"/>
              <a:t>Questions for discussion</a:t>
            </a:r>
          </a:p>
        </p:txBody>
      </p:sp>
      <p:graphicFrame>
        <p:nvGraphicFramePr>
          <p:cNvPr id="8" name="Content Placeholder 2">
            <a:extLst>
              <a:ext uri="{FF2B5EF4-FFF2-40B4-BE49-F238E27FC236}">
                <a16:creationId xmlns:a16="http://schemas.microsoft.com/office/drawing/2014/main" id="{C36903C5-1989-4738-9E7F-3DCC971EA6EE}"/>
              </a:ext>
            </a:extLst>
          </p:cNvPr>
          <p:cNvGraphicFramePr>
            <a:graphicFrameLocks noGrp="1"/>
          </p:cNvGraphicFramePr>
          <p:nvPr>
            <p:ph idx="13"/>
            <p:extLst>
              <p:ext uri="{D42A27DB-BD31-4B8C-83A1-F6EECF244321}">
                <p14:modId xmlns:p14="http://schemas.microsoft.com/office/powerpoint/2010/main" val="2496301460"/>
              </p:ext>
            </p:extLst>
          </p:nvPr>
        </p:nvGraphicFramePr>
        <p:xfrm>
          <a:off x="527382" y="1053643"/>
          <a:ext cx="11137237" cy="4967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03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372B-B24B-4858-AB7B-108948FA6A16}"/>
              </a:ext>
            </a:extLst>
          </p:cNvPr>
          <p:cNvSpPr>
            <a:spLocks noGrp="1"/>
          </p:cNvSpPr>
          <p:nvPr>
            <p:ph type="title"/>
          </p:nvPr>
        </p:nvSpPr>
        <p:spPr/>
        <p:txBody>
          <a:bodyPr>
            <a:normAutofit fontScale="90000"/>
          </a:bodyPr>
          <a:lstStyle/>
          <a:p>
            <a:r>
              <a:rPr lang="en-ZA" dirty="0"/>
              <a:t>Additional resources</a:t>
            </a:r>
            <a:br>
              <a:rPr lang="en-ZA" dirty="0"/>
            </a:br>
            <a:r>
              <a:rPr lang="en-ZA" sz="2400" b="0" dirty="0"/>
              <a:t>- </a:t>
            </a:r>
            <a:r>
              <a:rPr lang="en-ZA" sz="2400" b="0" dirty="0">
                <a:hlinkClick r:id="rId2"/>
              </a:rPr>
              <a:t>UNESCO Recommendation on OER</a:t>
            </a:r>
            <a:r>
              <a:rPr lang="en-ZA" sz="2400" b="0" dirty="0"/>
              <a:t> and </a:t>
            </a:r>
            <a:r>
              <a:rPr lang="en-ZA" sz="2400" b="0" dirty="0">
                <a:hlinkClick r:id="rId3"/>
              </a:rPr>
              <a:t>Dynamic Coalition</a:t>
            </a:r>
            <a:br>
              <a:rPr lang="en-ZA" sz="2400" b="0" dirty="0"/>
            </a:br>
            <a:r>
              <a:rPr lang="en-ZA" sz="2400" b="0" dirty="0"/>
              <a:t>- </a:t>
            </a:r>
            <a:r>
              <a:rPr lang="en-US" sz="2400" b="0" dirty="0">
                <a:hlinkClick r:id="rId4"/>
              </a:rPr>
              <a:t>Working draft: Possible Actions to Operationalize the UNESCO OER Recommendation</a:t>
            </a:r>
            <a:br>
              <a:rPr lang="en-ZA" sz="2400" b="0" dirty="0"/>
            </a:br>
            <a:r>
              <a:rPr lang="en-ZA" sz="2400" b="0" dirty="0"/>
              <a:t>- </a:t>
            </a:r>
            <a:r>
              <a:rPr lang="en-ZA" sz="2400" b="0" dirty="0">
                <a:hlinkClick r:id="rId5"/>
              </a:rPr>
              <a:t>UNESCO ICT Competency Framework for Teachers</a:t>
            </a:r>
            <a:br>
              <a:rPr lang="en-ZA" sz="2400" b="0" dirty="0"/>
            </a:br>
            <a:r>
              <a:rPr lang="en-ZA" sz="2400" b="0" dirty="0"/>
              <a:t>- </a:t>
            </a:r>
            <a:r>
              <a:rPr lang="en-US" sz="2400" b="0" dirty="0">
                <a:hlinkClick r:id="rId6"/>
              </a:rPr>
              <a:t>Case Study on Open Licensing of Early Grade Textbooks in Uganda</a:t>
            </a:r>
            <a:br>
              <a:rPr lang="en-US" sz="2400" b="0" dirty="0"/>
            </a:br>
            <a:r>
              <a:rPr lang="en-US" sz="2400" b="0" dirty="0"/>
              <a:t>- </a:t>
            </a:r>
            <a:r>
              <a:rPr lang="en-US" sz="2400" b="0" dirty="0">
                <a:hlinkClick r:id="rId7"/>
              </a:rPr>
              <a:t>The Impact of Open Licensing on the Early Reader Ecosystem</a:t>
            </a:r>
            <a:br>
              <a:rPr lang="en-US" sz="2400" b="0" dirty="0"/>
            </a:br>
            <a:r>
              <a:rPr lang="en-US" sz="2400" b="0" dirty="0"/>
              <a:t>- </a:t>
            </a:r>
            <a:r>
              <a:rPr lang="en-US" sz="2400" b="0" dirty="0">
                <a:hlinkClick r:id="rId8"/>
              </a:rPr>
              <a:t>Open Licensing Made Plain: A Primer on Concepts, Challenges, and Opportunities for Publishers</a:t>
            </a:r>
            <a:br>
              <a:rPr lang="en-US" sz="2400" b="0" dirty="0"/>
            </a:br>
            <a:r>
              <a:rPr lang="en-US" sz="2400" b="0" dirty="0"/>
              <a:t>- </a:t>
            </a:r>
            <a:r>
              <a:rPr lang="en-US" sz="2400" b="0" dirty="0">
                <a:hlinkClick r:id="rId9"/>
              </a:rPr>
              <a:t>Good Stories Don't Grow on Trees: A Guide to Effective Costing of Storybooks in the Global South</a:t>
            </a:r>
            <a:br>
              <a:rPr lang="en-US" sz="2400" b="0" dirty="0"/>
            </a:br>
            <a:r>
              <a:rPr lang="en-US" sz="2400" b="0" dirty="0"/>
              <a:t>- </a:t>
            </a:r>
            <a:r>
              <a:rPr lang="en-US" sz="2400" b="0" dirty="0">
                <a:hlinkClick r:id="rId10"/>
              </a:rPr>
              <a:t>Closed or open? Ubongo’s switch from copyright protected to Creative Commons licensing</a:t>
            </a:r>
            <a:br>
              <a:rPr lang="en-US" sz="2400" b="0" dirty="0"/>
            </a:br>
            <a:br>
              <a:rPr lang="en-US" sz="2400" b="0" dirty="0"/>
            </a:br>
            <a:r>
              <a:rPr lang="en-US" sz="2400" b="0" dirty="0"/>
              <a:t>Follow NBA for more info:</a:t>
            </a:r>
            <a:r>
              <a:rPr lang="en-US" sz="3100" b="0" dirty="0">
                <a:latin typeface="Montserrat" panose="00000500000000000000" pitchFamily="2" charset="0"/>
              </a:rPr>
              <a:t> </a:t>
            </a:r>
            <a:r>
              <a:rPr lang="en-ZA" sz="2200" b="1" u="none" strike="noStrike" dirty="0">
                <a:solidFill>
                  <a:srgbClr val="1B2741"/>
                </a:solidFill>
                <a:effectLst/>
                <a:latin typeface="Montserrat" panose="00000500000000000000" pitchFamily="2" charset="0"/>
                <a:ea typeface="Times New Roman" panose="02020603050405020304" pitchFamily="18" charset="0"/>
                <a:cs typeface="Times New Roman" panose="02020603050405020304" pitchFamily="18" charset="0"/>
                <a:hlinkClick r:id="rId11"/>
              </a:rPr>
              <a:t>www.nba.co.za</a:t>
            </a:r>
            <a:r>
              <a:rPr lang="en-ZA" sz="2200" b="1" dirty="0">
                <a:solidFill>
                  <a:srgbClr val="1B2741"/>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ZA" sz="2200" b="1" dirty="0">
                <a:solidFill>
                  <a:srgbClr val="18BAAC"/>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ZA" sz="2200" b="1" u="none" strike="noStrike" dirty="0">
                <a:solidFill>
                  <a:srgbClr val="1B2741"/>
                </a:solidFill>
                <a:effectLst/>
                <a:latin typeface="Montserrat" panose="00000500000000000000" pitchFamily="2" charset="0"/>
                <a:ea typeface="Times New Roman" panose="02020603050405020304" pitchFamily="18" charset="0"/>
                <a:cs typeface="Times New Roman" panose="02020603050405020304" pitchFamily="18" charset="0"/>
                <a:hlinkClick r:id="rId12"/>
              </a:rPr>
              <a:t>LinkedIn</a:t>
            </a:r>
            <a:r>
              <a:rPr lang="en-ZA" sz="2200" dirty="0">
                <a:solidFill>
                  <a:srgbClr val="1B2741"/>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ZA" sz="2200" b="1" dirty="0">
                <a:solidFill>
                  <a:srgbClr val="18BAAC"/>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ZA" sz="2200" b="1" u="none" strike="noStrike" dirty="0">
                <a:solidFill>
                  <a:srgbClr val="1B2741"/>
                </a:solidFill>
                <a:effectLst/>
                <a:latin typeface="Montserrat" panose="00000500000000000000" pitchFamily="2" charset="0"/>
                <a:ea typeface="Times New Roman" panose="02020603050405020304" pitchFamily="18" charset="0"/>
                <a:cs typeface="Times New Roman" panose="02020603050405020304" pitchFamily="18" charset="0"/>
                <a:hlinkClick r:id="rId13"/>
              </a:rPr>
              <a:t>Twitter</a:t>
            </a:r>
            <a:br>
              <a:rPr lang="en-ZA" sz="1800" b="1" u="none" strike="noStrike" dirty="0">
                <a:solidFill>
                  <a:srgbClr val="1B2741"/>
                </a:solidFill>
                <a:effectLst/>
                <a:latin typeface="Calibri" panose="020F0502020204030204" pitchFamily="34" charset="0"/>
                <a:ea typeface="Times New Roman" panose="02020603050405020304" pitchFamily="18" charset="0"/>
                <a:cs typeface="Times New Roman" panose="02020603050405020304" pitchFamily="18" charset="0"/>
              </a:rPr>
            </a:br>
            <a:endParaRPr lang="en-ZA" b="0" dirty="0"/>
          </a:p>
        </p:txBody>
      </p:sp>
    </p:spTree>
    <p:extLst>
      <p:ext uri="{BB962C8B-B14F-4D97-AF65-F5344CB8AC3E}">
        <p14:creationId xmlns:p14="http://schemas.microsoft.com/office/powerpoint/2010/main" val="11413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F42FD1E-E39E-465A-803E-5A3787A21847}"/>
              </a:ext>
            </a:extLst>
          </p:cNvPr>
          <p:cNvSpPr>
            <a:spLocks noGrp="1"/>
          </p:cNvSpPr>
          <p:nvPr>
            <p:ph idx="15"/>
          </p:nvPr>
        </p:nvSpPr>
        <p:spPr>
          <a:xfrm>
            <a:off x="681609" y="116632"/>
            <a:ext cx="5558408" cy="5937529"/>
          </a:xfrm>
        </p:spPr>
        <p:txBody>
          <a:bodyPr>
            <a:normAutofit fontScale="92500" lnSpcReduction="20000"/>
          </a:bodyPr>
          <a:lstStyle/>
          <a:p>
            <a:endParaRPr lang="en-US"/>
          </a:p>
          <a:p>
            <a:pPr marL="457200" indent="-457200">
              <a:buFont typeface="Arial" panose="020B0604020202020204" pitchFamily="34" charset="0"/>
              <a:buChar char="•"/>
            </a:pPr>
            <a:r>
              <a:rPr lang="en-US" sz="3200"/>
              <a:t>OERs are teaching, learning, and research resources that reside in the public domain or have been released under an intellectual property licence that permits their free use and repurposing by others. </a:t>
            </a:r>
          </a:p>
          <a:p>
            <a:pPr marL="457200" indent="-457200">
              <a:buFont typeface="Arial" panose="020B0604020202020204" pitchFamily="34" charset="0"/>
              <a:buChar char="•"/>
            </a:pPr>
            <a:r>
              <a:rPr lang="en-GB" sz="3200"/>
              <a:t>Creative Commons licences permit the copyright owner to determine the extent to which others are legally allowed to reuse material. </a:t>
            </a:r>
          </a:p>
          <a:p>
            <a:pPr marL="457200" indent="-457200">
              <a:buFont typeface="Arial" panose="020B0604020202020204" pitchFamily="34" charset="0"/>
              <a:buChar char="•"/>
            </a:pPr>
            <a:r>
              <a:rPr lang="en-GB" sz="3200"/>
              <a:t>Educational content can adopt licences to suit specific uses.</a:t>
            </a:r>
            <a:endParaRPr lang="en-ZA" sz="3200"/>
          </a:p>
          <a:p>
            <a:endParaRPr lang="en-US"/>
          </a:p>
        </p:txBody>
      </p:sp>
      <p:pic>
        <p:nvPicPr>
          <p:cNvPr id="6" name="Picture 5" descr="https://upload.wikimedia.org/wikipedia/commons/thumb/e/e1/Creative_commons_license_spectrum.svg/300px-Creative_commons_license_spectrum.svg.png">
            <a:extLst>
              <a:ext uri="{FF2B5EF4-FFF2-40B4-BE49-F238E27FC236}">
                <a16:creationId xmlns:a16="http://schemas.microsoft.com/office/drawing/2014/main" id="{E2B68FE2-33CD-410B-AC68-EDA1DA3448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82000" y="-27384"/>
            <a:ext cx="4410000" cy="6858001"/>
          </a:xfrm>
          <a:prstGeom prst="rect">
            <a:avLst/>
          </a:prstGeom>
          <a:noFill/>
          <a:ln>
            <a:noFill/>
          </a:ln>
        </p:spPr>
      </p:pic>
    </p:spTree>
    <p:extLst>
      <p:ext uri="{BB962C8B-B14F-4D97-AF65-F5344CB8AC3E}">
        <p14:creationId xmlns:p14="http://schemas.microsoft.com/office/powerpoint/2010/main" val="196977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A56C-2AEA-493C-90D5-E3709F4422C7}"/>
              </a:ext>
            </a:extLst>
          </p:cNvPr>
          <p:cNvSpPr>
            <a:spLocks noGrp="1"/>
          </p:cNvSpPr>
          <p:nvPr>
            <p:ph type="title"/>
          </p:nvPr>
        </p:nvSpPr>
        <p:spPr/>
        <p:txBody>
          <a:bodyPr/>
          <a:lstStyle/>
          <a:p>
            <a:r>
              <a:rPr lang="en-ZA"/>
              <a:t>The growing imperative for openness</a:t>
            </a:r>
          </a:p>
        </p:txBody>
      </p:sp>
      <p:sp>
        <p:nvSpPr>
          <p:cNvPr id="3" name="Content Placeholder 2">
            <a:extLst>
              <a:ext uri="{FF2B5EF4-FFF2-40B4-BE49-F238E27FC236}">
                <a16:creationId xmlns:a16="http://schemas.microsoft.com/office/drawing/2014/main" id="{1FF69F04-E685-4A62-B721-748C299EC6C2}"/>
              </a:ext>
            </a:extLst>
          </p:cNvPr>
          <p:cNvSpPr>
            <a:spLocks noGrp="1"/>
          </p:cNvSpPr>
          <p:nvPr>
            <p:ph idx="13"/>
          </p:nvPr>
        </p:nvSpPr>
        <p:spPr>
          <a:xfrm>
            <a:off x="527382" y="1053643"/>
            <a:ext cx="6084435" cy="5437927"/>
          </a:xfrm>
        </p:spPr>
        <p:txBody>
          <a:bodyPr>
            <a:normAutofit fontScale="70000" lnSpcReduction="20000"/>
          </a:bodyPr>
          <a:lstStyle/>
          <a:p>
            <a:r>
              <a:rPr lang="en-ZA" sz="3200"/>
              <a:t>COVID-19 pandemic has revealed clear fault lines in current education systems and accelerated the imperative for change – problems include:</a:t>
            </a:r>
          </a:p>
          <a:p>
            <a:pPr marL="457200" indent="-457200">
              <a:buFont typeface="Arial" panose="020B0604020202020204" pitchFamily="34" charset="0"/>
              <a:buChar char="•"/>
            </a:pPr>
            <a:r>
              <a:rPr lang="en-ZA"/>
              <a:t>Rigid, over-structured, out-of-date curricula and excessive summative assessments that close spaces for real learning</a:t>
            </a:r>
          </a:p>
          <a:p>
            <a:pPr marL="457200" indent="-457200">
              <a:buFont typeface="Arial" panose="020B0604020202020204" pitchFamily="34" charset="0"/>
              <a:buChar char="•"/>
            </a:pPr>
            <a:r>
              <a:rPr lang="en-ZA" sz="3200"/>
              <a:t>Growing inequalities in access, further closing opportunities for learning</a:t>
            </a:r>
          </a:p>
          <a:p>
            <a:pPr marL="457200" indent="-457200">
              <a:buFont typeface="Arial" panose="020B0604020202020204" pitchFamily="34" charset="0"/>
              <a:buChar char="•"/>
            </a:pPr>
            <a:r>
              <a:rPr lang="en-ZA"/>
              <a:t>Dehumanization of educators through ‘micro-managing’ HR policies</a:t>
            </a:r>
          </a:p>
          <a:p>
            <a:pPr marL="457200" indent="-457200">
              <a:buFont typeface="Arial" panose="020B0604020202020204" pitchFamily="34" charset="0"/>
              <a:buChar char="•"/>
            </a:pPr>
            <a:r>
              <a:rPr lang="en-ZA" sz="3200"/>
              <a:t>Rigid, over-elaborated policies that show little resilience in the face of crisis or change</a:t>
            </a:r>
          </a:p>
          <a:p>
            <a:pPr marL="457200" indent="-457200">
              <a:buFont typeface="Arial" panose="020B0604020202020204" pitchFamily="34" charset="0"/>
              <a:buChar char="•"/>
            </a:pPr>
            <a:r>
              <a:rPr lang="en-ZA"/>
              <a:t>Acceleration of global problems (pandemic, climate change, food security, shifting employment due to 4IR, etc) requires international cooperation (supported by open knowledge networks) but there are growing signs of isolation and closure</a:t>
            </a:r>
            <a:endParaRPr lang="en-ZA" sz="3200"/>
          </a:p>
        </p:txBody>
      </p:sp>
      <p:pic>
        <p:nvPicPr>
          <p:cNvPr id="6" name="Picture 5" descr="A picture containing colorful, painting&#10;&#10;Description automatically generated">
            <a:extLst>
              <a:ext uri="{FF2B5EF4-FFF2-40B4-BE49-F238E27FC236}">
                <a16:creationId xmlns:a16="http://schemas.microsoft.com/office/drawing/2014/main" id="{AB771300-8AC9-4E37-82D7-E1F975ACB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817" y="1160586"/>
            <a:ext cx="5580183" cy="5580183"/>
          </a:xfrm>
          <a:prstGeom prst="rect">
            <a:avLst/>
          </a:prstGeom>
        </p:spPr>
      </p:pic>
    </p:spTree>
    <p:extLst>
      <p:ext uri="{BB962C8B-B14F-4D97-AF65-F5344CB8AC3E}">
        <p14:creationId xmlns:p14="http://schemas.microsoft.com/office/powerpoint/2010/main" val="96531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3DFA923-B5F8-4092-94B5-C9AE82A0E154}"/>
              </a:ext>
            </a:extLst>
          </p:cNvPr>
          <p:cNvSpPr>
            <a:spLocks noGrp="1"/>
          </p:cNvSpPr>
          <p:nvPr>
            <p:ph type="title"/>
          </p:nvPr>
        </p:nvSpPr>
        <p:spPr>
          <a:xfrm>
            <a:off x="527382" y="366430"/>
            <a:ext cx="11137237" cy="687212"/>
          </a:xfrm>
        </p:spPr>
        <p:txBody>
          <a:bodyPr anchor="ctr">
            <a:normAutofit/>
          </a:bodyPr>
          <a:lstStyle/>
          <a:p>
            <a:r>
              <a:rPr lang="en-US"/>
              <a:t>‘OER policies’ provide no guarantee of openness</a:t>
            </a:r>
          </a:p>
        </p:txBody>
      </p:sp>
      <p:graphicFrame>
        <p:nvGraphicFramePr>
          <p:cNvPr id="5" name="TextBox 2">
            <a:extLst>
              <a:ext uri="{FF2B5EF4-FFF2-40B4-BE49-F238E27FC236}">
                <a16:creationId xmlns:a16="http://schemas.microsoft.com/office/drawing/2014/main" id="{A2863488-24E9-43F2-9583-CEEA7272C068}"/>
              </a:ext>
            </a:extLst>
          </p:cNvPr>
          <p:cNvGraphicFramePr/>
          <p:nvPr>
            <p:extLst>
              <p:ext uri="{D42A27DB-BD31-4B8C-83A1-F6EECF244321}">
                <p14:modId xmlns:p14="http://schemas.microsoft.com/office/powerpoint/2010/main" val="1702995477"/>
              </p:ext>
            </p:extLst>
          </p:nvPr>
        </p:nvGraphicFramePr>
        <p:xfrm>
          <a:off x="527382" y="1053643"/>
          <a:ext cx="11137237" cy="4967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61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A21B-064E-4819-92B2-3BA4D9EFB018}"/>
              </a:ext>
            </a:extLst>
          </p:cNvPr>
          <p:cNvSpPr txBox="1">
            <a:spLocks/>
          </p:cNvSpPr>
          <p:nvPr/>
        </p:nvSpPr>
        <p:spPr>
          <a:xfrm>
            <a:off x="527382" y="366430"/>
            <a:ext cx="11137237" cy="687212"/>
          </a:xfrm>
          <a:prstGeom prst="rect">
            <a:avLst/>
          </a:prstGeom>
        </p:spPr>
        <p:txBody>
          <a:bodyPr>
            <a:normAutofit fontScale="90000"/>
          </a:bodyPr>
          <a:lstStyle>
            <a:lvl1pPr algn="l" defTabSz="685783" rtl="0" eaLnBrk="1" latinLnBrk="0" hangingPunct="1">
              <a:spcBef>
                <a:spcPct val="0"/>
              </a:spcBef>
              <a:buNone/>
              <a:defRPr sz="2800" b="1" kern="1200">
                <a:solidFill>
                  <a:schemeClr val="tx1"/>
                </a:solidFill>
                <a:latin typeface="Montserrat" panose="00000500000000000000" pitchFamily="50" charset="0"/>
                <a:ea typeface="+mj-ea"/>
                <a:cs typeface="Calibri" panose="020F0502020204030204" pitchFamily="34" charset="0"/>
              </a:defRPr>
            </a:lvl1pPr>
          </a:lstStyle>
          <a:p>
            <a:r>
              <a:rPr lang="en-ZA"/>
              <a:t>TPD – UNESCO ICT Competency Framework for Teachers (CFT)</a:t>
            </a:r>
          </a:p>
        </p:txBody>
      </p:sp>
      <p:sp>
        <p:nvSpPr>
          <p:cNvPr id="3" name="Content Placeholder 2">
            <a:extLst>
              <a:ext uri="{FF2B5EF4-FFF2-40B4-BE49-F238E27FC236}">
                <a16:creationId xmlns:a16="http://schemas.microsoft.com/office/drawing/2014/main" id="{B29C6C9C-1984-4B56-AE7C-F6358B999A58}"/>
              </a:ext>
            </a:extLst>
          </p:cNvPr>
          <p:cNvSpPr txBox="1">
            <a:spLocks/>
          </p:cNvSpPr>
          <p:nvPr/>
        </p:nvSpPr>
        <p:spPr>
          <a:xfrm>
            <a:off x="527382" y="1053643"/>
            <a:ext cx="6308847" cy="4967651"/>
          </a:xfrm>
          <a:prstGeom prst="rect">
            <a:avLst/>
          </a:prstGeom>
        </p:spPr>
        <p:txBody>
          <a:bodyPr>
            <a:normAutofit fontScale="92500"/>
          </a:bodyPr>
          <a:lstStyle>
            <a:lvl1pPr marL="0" indent="0" algn="l" defTabSz="685783" rtl="0" eaLnBrk="1" latinLnBrk="0" hangingPunct="1">
              <a:spcBef>
                <a:spcPct val="20000"/>
              </a:spcBef>
              <a:buFont typeface="Arial" pitchFamily="34" charset="0"/>
              <a:buNone/>
              <a:defRPr sz="2400" b="1" kern="1200">
                <a:solidFill>
                  <a:schemeClr val="bg2"/>
                </a:solidFill>
                <a:latin typeface="Calibri" panose="020F0502020204030204" pitchFamily="34" charset="0"/>
                <a:ea typeface="+mn-ea"/>
                <a:cs typeface="Calibri" panose="020F0502020204030204" pitchFamily="34" charset="0"/>
              </a:defRPr>
            </a:lvl1pPr>
            <a:lvl2pPr marL="600060" indent="-257168"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28"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12"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buFont typeface="Arial" pitchFamily="34" charset="0"/>
              <a:buChar char="•"/>
            </a:pPr>
            <a:r>
              <a:rPr lang="en-ZA" sz="3200" b="0">
                <a:solidFill>
                  <a:srgbClr val="202F4E"/>
                </a:solidFill>
              </a:rPr>
              <a:t>Tool to guide pre- and in-service teacher training on ICT in education (CC BY)</a:t>
            </a:r>
          </a:p>
          <a:p>
            <a:pPr marL="457200" indent="-457200">
              <a:buFont typeface="Arial" pitchFamily="34" charset="0"/>
              <a:buChar char="•"/>
            </a:pPr>
            <a:r>
              <a:rPr lang="en-ZA" sz="3200" b="0">
                <a:solidFill>
                  <a:srgbClr val="202F4E"/>
                </a:solidFill>
              </a:rPr>
              <a:t>Resources to teach educators to use OERs and create their own openly licensed content available on ICT CFT Hub </a:t>
            </a:r>
          </a:p>
          <a:p>
            <a:pPr marL="457200" indent="-457200">
              <a:buFont typeface="Arial" pitchFamily="34" charset="0"/>
              <a:buChar char="•"/>
            </a:pPr>
            <a:r>
              <a:rPr lang="en-ZA" sz="3200" b="0">
                <a:solidFill>
                  <a:srgbClr val="202F4E"/>
                </a:solidFill>
              </a:rPr>
              <a:t>Adapted for use in multiple countries at national level</a:t>
            </a:r>
          </a:p>
          <a:p>
            <a:pPr marL="457200" indent="-457200">
              <a:buFont typeface="Arial" pitchFamily="34" charset="0"/>
              <a:buChar char="•"/>
            </a:pPr>
            <a:r>
              <a:rPr lang="en-ZA" sz="3200" b="0">
                <a:solidFill>
                  <a:srgbClr val="202F4E"/>
                </a:solidFill>
              </a:rPr>
              <a:t>Available in English, Arabic, French</a:t>
            </a:r>
          </a:p>
          <a:p>
            <a:pPr marL="457200" indent="-457200">
              <a:buFont typeface="Arial" pitchFamily="34" charset="0"/>
              <a:buChar char="•"/>
            </a:pPr>
            <a:endParaRPr lang="en-ZA" sz="3200"/>
          </a:p>
        </p:txBody>
      </p:sp>
      <p:pic>
        <p:nvPicPr>
          <p:cNvPr id="4" name="Picture 2">
            <a:extLst>
              <a:ext uri="{FF2B5EF4-FFF2-40B4-BE49-F238E27FC236}">
                <a16:creationId xmlns:a16="http://schemas.microsoft.com/office/drawing/2014/main" id="{35020A5C-1EDA-4DCD-B0C1-910D61250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854" y="5299139"/>
            <a:ext cx="2887991" cy="1010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88E9A20-846D-495E-973B-61BC119BB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854" y="4208936"/>
            <a:ext cx="2887989" cy="10104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CT CFT">
            <a:extLst>
              <a:ext uri="{FF2B5EF4-FFF2-40B4-BE49-F238E27FC236}">
                <a16:creationId xmlns:a16="http://schemas.microsoft.com/office/drawing/2014/main" id="{A31E0A43-CC1C-43D2-BBE2-806EB0FD0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3" y="1053642"/>
            <a:ext cx="3867710" cy="307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14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65BF-52B8-4013-8F88-A043F312F65A}"/>
              </a:ext>
            </a:extLst>
          </p:cNvPr>
          <p:cNvSpPr txBox="1">
            <a:spLocks/>
          </p:cNvSpPr>
          <p:nvPr/>
        </p:nvSpPr>
        <p:spPr>
          <a:xfrm>
            <a:off x="438684" y="366431"/>
            <a:ext cx="11137237" cy="687212"/>
          </a:xfrm>
          <a:prstGeom prst="rect">
            <a:avLst/>
          </a:prstGeom>
        </p:spPr>
        <p:txBody>
          <a:bodyPr/>
          <a:lstStyle>
            <a:lvl1pPr algn="l" defTabSz="685783" rtl="0" eaLnBrk="1" latinLnBrk="0" hangingPunct="1">
              <a:spcBef>
                <a:spcPct val="0"/>
              </a:spcBef>
              <a:buNone/>
              <a:defRPr sz="2800" b="1" kern="1200">
                <a:solidFill>
                  <a:schemeClr val="tx1"/>
                </a:solidFill>
                <a:latin typeface="Montserrat" panose="00000500000000000000" pitchFamily="50" charset="0"/>
                <a:ea typeface="+mj-ea"/>
                <a:cs typeface="Calibri" panose="020F0502020204030204" pitchFamily="34" charset="0"/>
              </a:defRPr>
            </a:lvl1pPr>
          </a:lstStyle>
          <a:p>
            <a:r>
              <a:rPr lang="en-ZA"/>
              <a:t>TPD – Teacher Education in Sub-Saharan Africa (TESSA)</a:t>
            </a:r>
          </a:p>
        </p:txBody>
      </p:sp>
      <p:sp>
        <p:nvSpPr>
          <p:cNvPr id="3" name="Content Placeholder 2">
            <a:extLst>
              <a:ext uri="{FF2B5EF4-FFF2-40B4-BE49-F238E27FC236}">
                <a16:creationId xmlns:a16="http://schemas.microsoft.com/office/drawing/2014/main" id="{0AFEFAB4-F2AE-48CA-9528-EEA995548391}"/>
              </a:ext>
            </a:extLst>
          </p:cNvPr>
          <p:cNvSpPr txBox="1">
            <a:spLocks/>
          </p:cNvSpPr>
          <p:nvPr/>
        </p:nvSpPr>
        <p:spPr>
          <a:xfrm>
            <a:off x="527383" y="1053643"/>
            <a:ext cx="5908586" cy="5311988"/>
          </a:xfrm>
          <a:prstGeom prst="rect">
            <a:avLst/>
          </a:prstGeom>
        </p:spPr>
        <p:txBody>
          <a:bodyPr>
            <a:normAutofit fontScale="47500" lnSpcReduction="20000"/>
          </a:bodyPr>
          <a:lstStyle>
            <a:lvl1pPr marL="0" indent="0" algn="l" defTabSz="685783" rtl="0" eaLnBrk="1" latinLnBrk="0" hangingPunct="1">
              <a:spcBef>
                <a:spcPct val="20000"/>
              </a:spcBef>
              <a:buFont typeface="Arial" pitchFamily="34" charset="0"/>
              <a:buNone/>
              <a:defRPr sz="2400" b="1" kern="1200">
                <a:solidFill>
                  <a:schemeClr val="bg2"/>
                </a:solidFill>
                <a:latin typeface="Calibri" panose="020F0502020204030204" pitchFamily="34" charset="0"/>
                <a:ea typeface="+mn-ea"/>
                <a:cs typeface="Calibri" panose="020F0502020204030204" pitchFamily="34" charset="0"/>
              </a:defRPr>
            </a:lvl1pPr>
            <a:lvl2pPr marL="600060" indent="-257168"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28"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12"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buFont typeface="Arial" panose="020B0604020202020204" pitchFamily="34" charset="0"/>
              <a:buChar char="•"/>
            </a:pPr>
            <a:r>
              <a:rPr lang="en-ZA" sz="6300" b="0">
                <a:solidFill>
                  <a:schemeClr val="tx1"/>
                </a:solidFill>
              </a:rPr>
              <a:t>OER linked to school curricula</a:t>
            </a:r>
          </a:p>
          <a:p>
            <a:pPr marL="457200" indent="-457200">
              <a:buFont typeface="Arial" panose="020B0604020202020204" pitchFamily="34" charset="0"/>
              <a:buChar char="•"/>
            </a:pPr>
            <a:r>
              <a:rPr lang="en-ZA" sz="6300" b="0">
                <a:solidFill>
                  <a:schemeClr val="tx1"/>
                </a:solidFill>
              </a:rPr>
              <a:t>Supports teachers develop active approach to learning</a:t>
            </a:r>
          </a:p>
          <a:p>
            <a:pPr marL="457200" indent="-457200">
              <a:buFont typeface="Arial" panose="020B0604020202020204" pitchFamily="34" charset="0"/>
              <a:buChar char="•"/>
            </a:pPr>
            <a:r>
              <a:rPr lang="en-ZA" sz="6300" b="0">
                <a:solidFill>
                  <a:schemeClr val="tx1"/>
                </a:solidFill>
              </a:rPr>
              <a:t>Adapted to 10 countries and available in 4 languages</a:t>
            </a:r>
          </a:p>
          <a:p>
            <a:pPr marL="457200" indent="-457200">
              <a:buFont typeface="Arial" panose="020B0604020202020204" pitchFamily="34" charset="0"/>
              <a:buChar char="•"/>
            </a:pPr>
            <a:r>
              <a:rPr lang="en-ZA" sz="6300" b="0">
                <a:solidFill>
                  <a:schemeClr val="tx1"/>
                </a:solidFill>
              </a:rPr>
              <a:t>Used in schools and national institutions</a:t>
            </a:r>
          </a:p>
          <a:p>
            <a:pPr marL="457200" indent="-457200">
              <a:buFont typeface="Arial" panose="020B0604020202020204" pitchFamily="34" charset="0"/>
              <a:buChar char="•"/>
            </a:pPr>
            <a:r>
              <a:rPr lang="en-ZA" sz="6300" b="0">
                <a:solidFill>
                  <a:schemeClr val="tx1"/>
                </a:solidFill>
              </a:rPr>
              <a:t>Handbooks for teachers, training materials, activities</a:t>
            </a:r>
          </a:p>
          <a:p>
            <a:pPr marL="457200" indent="-457200">
              <a:buFont typeface="Arial" panose="020B0604020202020204" pitchFamily="34" charset="0"/>
              <a:buChar char="•"/>
            </a:pPr>
            <a:r>
              <a:rPr lang="en-ZA" sz="6300" b="0">
                <a:solidFill>
                  <a:schemeClr val="tx1"/>
                </a:solidFill>
              </a:rPr>
              <a:t>Used by pre-service and in-service teachers </a:t>
            </a:r>
          </a:p>
          <a:p>
            <a:pPr marL="457200" indent="-457200">
              <a:buFont typeface="Arial" panose="020B0604020202020204" pitchFamily="34" charset="0"/>
              <a:buChar char="•"/>
            </a:pPr>
            <a:r>
              <a:rPr lang="en-ZA" sz="6300" b="0">
                <a:solidFill>
                  <a:schemeClr val="tx1"/>
                </a:solidFill>
              </a:rPr>
              <a:t>Download for offline use</a:t>
            </a:r>
          </a:p>
          <a:p>
            <a:endParaRPr lang="en-ZA"/>
          </a:p>
        </p:txBody>
      </p:sp>
      <p:pic>
        <p:nvPicPr>
          <p:cNvPr id="4" name="Picture 2">
            <a:extLst>
              <a:ext uri="{FF2B5EF4-FFF2-40B4-BE49-F238E27FC236}">
                <a16:creationId xmlns:a16="http://schemas.microsoft.com/office/drawing/2014/main" id="{76AC3269-7FD2-48F4-8C0F-297333DAB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223" y="4327371"/>
            <a:ext cx="38385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SSA - English - All Africa">
            <a:extLst>
              <a:ext uri="{FF2B5EF4-FFF2-40B4-BE49-F238E27FC236}">
                <a16:creationId xmlns:a16="http://schemas.microsoft.com/office/drawing/2014/main" id="{B278FE67-3EF1-4239-9DA7-0DB42F8C3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68" y="1187604"/>
            <a:ext cx="5459686" cy="243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60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0604-C4E0-4B5A-A04B-6BCE88061786}"/>
              </a:ext>
            </a:extLst>
          </p:cNvPr>
          <p:cNvSpPr txBox="1">
            <a:spLocks/>
          </p:cNvSpPr>
          <p:nvPr/>
        </p:nvSpPr>
        <p:spPr>
          <a:xfrm>
            <a:off x="527382" y="366430"/>
            <a:ext cx="11137237" cy="687212"/>
          </a:xfrm>
          <a:prstGeom prst="rect">
            <a:avLst/>
          </a:prstGeom>
        </p:spPr>
        <p:txBody>
          <a:bodyPr/>
          <a:lstStyle>
            <a:lvl1pPr algn="l" defTabSz="685783" rtl="0" eaLnBrk="1" latinLnBrk="0" hangingPunct="1">
              <a:spcBef>
                <a:spcPct val="0"/>
              </a:spcBef>
              <a:buNone/>
              <a:defRPr sz="2800" b="1" kern="1200">
                <a:solidFill>
                  <a:schemeClr val="tx1"/>
                </a:solidFill>
                <a:latin typeface="Montserrat" panose="00000500000000000000" pitchFamily="50" charset="0"/>
                <a:ea typeface="+mj-ea"/>
                <a:cs typeface="Calibri" panose="020F0502020204030204" pitchFamily="34" charset="0"/>
              </a:defRPr>
            </a:lvl1pPr>
          </a:lstStyle>
          <a:p>
            <a:r>
              <a:rPr lang="en-ZA"/>
              <a:t>Personalized learning – Khan Academy</a:t>
            </a:r>
          </a:p>
        </p:txBody>
      </p:sp>
      <p:sp>
        <p:nvSpPr>
          <p:cNvPr id="3" name="Content Placeholder 2">
            <a:extLst>
              <a:ext uri="{FF2B5EF4-FFF2-40B4-BE49-F238E27FC236}">
                <a16:creationId xmlns:a16="http://schemas.microsoft.com/office/drawing/2014/main" id="{CED0983D-0028-45FC-BCAB-9F93D825453D}"/>
              </a:ext>
            </a:extLst>
          </p:cNvPr>
          <p:cNvSpPr txBox="1">
            <a:spLocks/>
          </p:cNvSpPr>
          <p:nvPr/>
        </p:nvSpPr>
        <p:spPr>
          <a:xfrm>
            <a:off x="527383" y="1053643"/>
            <a:ext cx="6493904" cy="4967651"/>
          </a:xfrm>
          <a:prstGeom prst="rect">
            <a:avLst/>
          </a:prstGeom>
        </p:spPr>
        <p:txBody>
          <a:bodyPr>
            <a:normAutofit fontScale="92500" lnSpcReduction="20000"/>
          </a:bodyPr>
          <a:lstStyle>
            <a:lvl1pPr marL="0" indent="0" algn="l" defTabSz="685783" rtl="0" eaLnBrk="1" latinLnBrk="0" hangingPunct="1">
              <a:spcBef>
                <a:spcPct val="20000"/>
              </a:spcBef>
              <a:buFont typeface="Arial" pitchFamily="34" charset="0"/>
              <a:buNone/>
              <a:defRPr sz="2400" b="1" kern="1200">
                <a:solidFill>
                  <a:schemeClr val="bg2"/>
                </a:solidFill>
                <a:latin typeface="Calibri" panose="020F0502020204030204" pitchFamily="34" charset="0"/>
                <a:ea typeface="+mn-ea"/>
                <a:cs typeface="Calibri" panose="020F0502020204030204" pitchFamily="34" charset="0"/>
              </a:defRPr>
            </a:lvl1pPr>
            <a:lvl2pPr marL="600060" indent="-257168"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28"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12"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buFont typeface="Arial" panose="020B0604020202020204" pitchFamily="34" charset="0"/>
              <a:buChar char="•"/>
            </a:pPr>
            <a:r>
              <a:rPr lang="en-ZA" sz="3200" b="0">
                <a:solidFill>
                  <a:srgbClr val="202F4E"/>
                </a:solidFill>
              </a:rPr>
              <a:t>‘Mastery learning’ – let learners go at their own pace</a:t>
            </a:r>
          </a:p>
          <a:p>
            <a:pPr marL="457200" indent="-457200">
              <a:buFont typeface="Arial" panose="020B0604020202020204" pitchFamily="34" charset="0"/>
              <a:buChar char="•"/>
            </a:pPr>
            <a:r>
              <a:rPr lang="en-ZA" sz="3200" b="0">
                <a:solidFill>
                  <a:srgbClr val="202F4E"/>
                </a:solidFill>
              </a:rPr>
              <a:t>Aligned to Common Core standards</a:t>
            </a:r>
          </a:p>
          <a:p>
            <a:pPr marL="457200" indent="-457200">
              <a:buFont typeface="Arial" panose="020B0604020202020204" pitchFamily="34" charset="0"/>
              <a:buChar char="•"/>
            </a:pPr>
            <a:r>
              <a:rPr lang="en-ZA" sz="3200" b="0">
                <a:solidFill>
                  <a:srgbClr val="202F4E"/>
                </a:solidFill>
              </a:rPr>
              <a:t>Supports face-to-face and distance learning and teaching</a:t>
            </a:r>
          </a:p>
          <a:p>
            <a:pPr marL="457200" indent="-457200">
              <a:buFont typeface="Arial" panose="020B0604020202020204" pitchFamily="34" charset="0"/>
              <a:buChar char="•"/>
            </a:pPr>
            <a:r>
              <a:rPr lang="en-ZA" sz="3200" b="0">
                <a:solidFill>
                  <a:srgbClr val="202F4E"/>
                </a:solidFill>
              </a:rPr>
              <a:t>Skills reports to monitor learner progress</a:t>
            </a:r>
          </a:p>
          <a:p>
            <a:pPr marL="457200" indent="-457200">
              <a:buFont typeface="Arial" panose="020B0604020202020204" pitchFamily="34" charset="0"/>
              <a:buChar char="•"/>
            </a:pPr>
            <a:r>
              <a:rPr lang="en-ZA" sz="3200" b="0">
                <a:solidFill>
                  <a:srgbClr val="202F4E"/>
                </a:solidFill>
              </a:rPr>
              <a:t>High-quality, free education to anyone, anywhere, in 26 languages</a:t>
            </a:r>
          </a:p>
          <a:p>
            <a:pPr marL="457200" indent="-457200">
              <a:buFont typeface="Arial" panose="020B0604020202020204" pitchFamily="34" charset="0"/>
              <a:buChar char="•"/>
            </a:pPr>
            <a:r>
              <a:rPr lang="en-US" sz="3200" b="0">
                <a:solidFill>
                  <a:srgbClr val="202F4E"/>
                </a:solidFill>
              </a:rPr>
              <a:t>‘All Khan Academy content is available for free at www.khanacademy.org’</a:t>
            </a:r>
            <a:endParaRPr lang="en-ZA" sz="3200" b="0">
              <a:solidFill>
                <a:srgbClr val="202F4E"/>
              </a:solidFill>
            </a:endParaRPr>
          </a:p>
          <a:p>
            <a:pPr marL="457200" indent="-457200">
              <a:buFont typeface="Arial" panose="020B0604020202020204" pitchFamily="34" charset="0"/>
              <a:buChar char="•"/>
            </a:pPr>
            <a:endParaRPr lang="en-ZA"/>
          </a:p>
          <a:p>
            <a:endParaRPr lang="en-ZA"/>
          </a:p>
        </p:txBody>
      </p:sp>
      <p:pic>
        <p:nvPicPr>
          <p:cNvPr id="4" name="Picture 2">
            <a:extLst>
              <a:ext uri="{FF2B5EF4-FFF2-40B4-BE49-F238E27FC236}">
                <a16:creationId xmlns:a16="http://schemas.microsoft.com/office/drawing/2014/main" id="{C1A3E1E8-0CB3-4244-B1EF-9D9B8223A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780" y="4538482"/>
            <a:ext cx="38385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ll in for Education with Khan Academy. Give today! - YouTube">
            <a:extLst>
              <a:ext uri="{FF2B5EF4-FFF2-40B4-BE49-F238E27FC236}">
                <a16:creationId xmlns:a16="http://schemas.microsoft.com/office/drawing/2014/main" id="{1AA3A286-30F3-41D5-AEBF-20CB787FF5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287" y="1053642"/>
            <a:ext cx="4973561" cy="279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2C41-B432-422C-AF61-80377D0C884C}"/>
              </a:ext>
            </a:extLst>
          </p:cNvPr>
          <p:cNvSpPr>
            <a:spLocks noGrp="1"/>
          </p:cNvSpPr>
          <p:nvPr>
            <p:ph type="title"/>
          </p:nvPr>
        </p:nvSpPr>
        <p:spPr/>
        <p:txBody>
          <a:bodyPr/>
          <a:lstStyle/>
          <a:p>
            <a:r>
              <a:rPr lang="en-ZA"/>
              <a:t>Some examples of open licences for literacy</a:t>
            </a:r>
          </a:p>
        </p:txBody>
      </p:sp>
      <p:sp>
        <p:nvSpPr>
          <p:cNvPr id="3" name="Content Placeholder 2">
            <a:extLst>
              <a:ext uri="{FF2B5EF4-FFF2-40B4-BE49-F238E27FC236}">
                <a16:creationId xmlns:a16="http://schemas.microsoft.com/office/drawing/2014/main" id="{9603135A-474C-4748-BD21-DC0516AD8F91}"/>
              </a:ext>
            </a:extLst>
          </p:cNvPr>
          <p:cNvSpPr>
            <a:spLocks noGrp="1"/>
          </p:cNvSpPr>
          <p:nvPr>
            <p:ph idx="13"/>
          </p:nvPr>
        </p:nvSpPr>
        <p:spPr>
          <a:xfrm>
            <a:off x="4561367" y="1417538"/>
            <a:ext cx="6613452" cy="4603756"/>
          </a:xfrm>
        </p:spPr>
        <p:txBody>
          <a:bodyPr>
            <a:normAutofit fontScale="92500" lnSpcReduction="20000"/>
          </a:bodyPr>
          <a:lstStyle/>
          <a:p>
            <a:r>
              <a:rPr lang="en-ZA"/>
              <a:t>StoryWeaver and African Storybook </a:t>
            </a:r>
          </a:p>
          <a:p>
            <a:r>
              <a:rPr lang="en-ZA"/>
              <a:t>Bloom Digital Library</a:t>
            </a:r>
          </a:p>
          <a:p>
            <a:r>
              <a:rPr lang="en-ZA"/>
              <a:t>Book Dash</a:t>
            </a:r>
          </a:p>
          <a:p>
            <a:endParaRPr lang="en-ZA"/>
          </a:p>
          <a:p>
            <a:r>
              <a:rPr lang="en-ZA"/>
              <a:t>Global Digital Library (CC BY and CC BY-SA)</a:t>
            </a:r>
          </a:p>
          <a:p>
            <a:endParaRPr lang="en-ZA"/>
          </a:p>
          <a:p>
            <a:endParaRPr lang="en-ZA"/>
          </a:p>
          <a:p>
            <a:r>
              <a:rPr lang="en-ZA"/>
              <a:t>Molteno </a:t>
            </a:r>
            <a:r>
              <a:rPr lang="en-ZA" i="1"/>
              <a:t>Vula Bula </a:t>
            </a:r>
            <a:r>
              <a:rPr lang="en-ZA"/>
              <a:t>– graded readers </a:t>
            </a:r>
          </a:p>
          <a:p>
            <a:r>
              <a:rPr lang="en-ZA"/>
              <a:t>Ubongo – multimedia content</a:t>
            </a:r>
          </a:p>
        </p:txBody>
      </p:sp>
      <p:pic>
        <p:nvPicPr>
          <p:cNvPr id="6" name="Picture 5">
            <a:extLst>
              <a:ext uri="{FF2B5EF4-FFF2-40B4-BE49-F238E27FC236}">
                <a16:creationId xmlns:a16="http://schemas.microsoft.com/office/drawing/2014/main" id="{86E30554-DC1A-491F-AAEC-7C51D2605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59" y="1417538"/>
            <a:ext cx="2988990" cy="1045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F458766-A7A3-4926-933D-42186DF57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82" y="3171926"/>
            <a:ext cx="2988990" cy="10457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loads - Creative Commons">
            <a:extLst>
              <a:ext uri="{FF2B5EF4-FFF2-40B4-BE49-F238E27FC236}">
                <a16:creationId xmlns:a16="http://schemas.microsoft.com/office/drawing/2014/main" id="{49F11820-AFFF-45CD-BCB9-EEDA0E1EA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59" y="4922100"/>
            <a:ext cx="2988990" cy="104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3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E734-EEC7-4843-8FD3-285E61B2677F}"/>
              </a:ext>
            </a:extLst>
          </p:cNvPr>
          <p:cNvSpPr txBox="1">
            <a:spLocks/>
          </p:cNvSpPr>
          <p:nvPr/>
        </p:nvSpPr>
        <p:spPr>
          <a:xfrm>
            <a:off x="527382" y="366430"/>
            <a:ext cx="11137237" cy="687212"/>
          </a:xfrm>
          <a:prstGeom prst="rect">
            <a:avLst/>
          </a:prstGeom>
        </p:spPr>
        <p:txBody>
          <a:bodyPr/>
          <a:lstStyle>
            <a:lvl1pPr algn="l" defTabSz="685783" rtl="0" eaLnBrk="1" latinLnBrk="0" hangingPunct="1">
              <a:spcBef>
                <a:spcPct val="0"/>
              </a:spcBef>
              <a:buNone/>
              <a:defRPr sz="2800" b="1" kern="1200">
                <a:solidFill>
                  <a:schemeClr val="tx1"/>
                </a:solidFill>
                <a:latin typeface="Montserrat" panose="00000500000000000000" pitchFamily="50" charset="0"/>
                <a:ea typeface="+mj-ea"/>
                <a:cs typeface="Calibri" panose="020F0502020204030204" pitchFamily="34" charset="0"/>
              </a:defRPr>
            </a:lvl1pPr>
          </a:lstStyle>
          <a:p>
            <a:r>
              <a:rPr lang="en-ZA">
                <a:solidFill>
                  <a:schemeClr val="bg1">
                    <a:lumMod val="95000"/>
                  </a:schemeClr>
                </a:solidFill>
              </a:rPr>
              <a:t>Personalized learning - </a:t>
            </a:r>
            <a:r>
              <a:rPr lang="en-ZA" err="1">
                <a:solidFill>
                  <a:schemeClr val="bg1">
                    <a:lumMod val="95000"/>
                  </a:schemeClr>
                </a:solidFill>
              </a:rPr>
              <a:t>Oppia</a:t>
            </a:r>
            <a:endParaRPr lang="en-ZA">
              <a:solidFill>
                <a:schemeClr val="bg1">
                  <a:lumMod val="95000"/>
                </a:schemeClr>
              </a:solidFill>
            </a:endParaRPr>
          </a:p>
        </p:txBody>
      </p:sp>
      <p:sp>
        <p:nvSpPr>
          <p:cNvPr id="3" name="Content Placeholder 2">
            <a:extLst>
              <a:ext uri="{FF2B5EF4-FFF2-40B4-BE49-F238E27FC236}">
                <a16:creationId xmlns:a16="http://schemas.microsoft.com/office/drawing/2014/main" id="{8A16D550-280D-4A65-AE17-4F00D6C1C589}"/>
              </a:ext>
            </a:extLst>
          </p:cNvPr>
          <p:cNvSpPr txBox="1">
            <a:spLocks/>
          </p:cNvSpPr>
          <p:nvPr/>
        </p:nvSpPr>
        <p:spPr>
          <a:xfrm>
            <a:off x="527383" y="1053643"/>
            <a:ext cx="6289012" cy="4967651"/>
          </a:xfrm>
          <a:prstGeom prst="rect">
            <a:avLst/>
          </a:prstGeom>
        </p:spPr>
        <p:txBody>
          <a:bodyPr/>
          <a:lstStyle>
            <a:lvl1pPr marL="0" indent="0" algn="l" defTabSz="685783" rtl="0" eaLnBrk="1" latinLnBrk="0" hangingPunct="1">
              <a:spcBef>
                <a:spcPct val="20000"/>
              </a:spcBef>
              <a:buFont typeface="Arial" pitchFamily="34" charset="0"/>
              <a:buNone/>
              <a:defRPr sz="2400" b="1" kern="1200">
                <a:solidFill>
                  <a:schemeClr val="bg2"/>
                </a:solidFill>
                <a:latin typeface="Calibri" panose="020F0502020204030204" pitchFamily="34" charset="0"/>
                <a:ea typeface="+mn-ea"/>
                <a:cs typeface="Calibri" panose="020F0502020204030204" pitchFamily="34" charset="0"/>
              </a:defRPr>
            </a:lvl1pPr>
            <a:lvl2pPr marL="600060" indent="-257168"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28"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20"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12" indent="-171446" algn="l" defTabSz="685783" rtl="0" eaLnBrk="1" latinLnBrk="0" hangingPunct="1">
              <a:spcBef>
                <a:spcPct val="20000"/>
              </a:spcBef>
              <a:buClr>
                <a:schemeClr val="tx2"/>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buFont typeface="Arial" panose="020B0604020202020204" pitchFamily="34" charset="0"/>
              <a:buChar char="•"/>
            </a:pPr>
            <a:r>
              <a:rPr lang="en-ZA" sz="3000" b="0">
                <a:solidFill>
                  <a:schemeClr val="bg1">
                    <a:lumMod val="95000"/>
                  </a:schemeClr>
                </a:solidFill>
              </a:rPr>
              <a:t>Open source tech platform ‘to make it easy for anyone to create online interactive activities’</a:t>
            </a:r>
          </a:p>
          <a:p>
            <a:pPr marL="457200" indent="-457200">
              <a:buFont typeface="Arial" panose="020B0604020202020204" pitchFamily="34" charset="0"/>
              <a:buChar char="•"/>
            </a:pPr>
            <a:r>
              <a:rPr lang="en-ZA" sz="3000" b="0">
                <a:solidFill>
                  <a:schemeClr val="bg1">
                    <a:lumMod val="95000"/>
                  </a:schemeClr>
                </a:solidFill>
              </a:rPr>
              <a:t>Online learning – story-based lessons, low bandwidth, translations, tailored feedback</a:t>
            </a:r>
          </a:p>
          <a:p>
            <a:pPr marL="457200" indent="-457200">
              <a:buFont typeface="Arial" panose="020B0604020202020204" pitchFamily="34" charset="0"/>
              <a:buChar char="•"/>
            </a:pPr>
            <a:r>
              <a:rPr lang="en-ZA" sz="3000" b="0">
                <a:solidFill>
                  <a:schemeClr val="bg1">
                    <a:lumMod val="95000"/>
                  </a:schemeClr>
                </a:solidFill>
              </a:rPr>
              <a:t>Teachers and content creators can add content and adapt/translate other user-generated content</a:t>
            </a:r>
          </a:p>
          <a:p>
            <a:endParaRPr lang="en-ZA"/>
          </a:p>
        </p:txBody>
      </p:sp>
      <p:pic>
        <p:nvPicPr>
          <p:cNvPr id="4" name="Picture 3">
            <a:extLst>
              <a:ext uri="{FF2B5EF4-FFF2-40B4-BE49-F238E27FC236}">
                <a16:creationId xmlns:a16="http://schemas.microsoft.com/office/drawing/2014/main" id="{E283F293-06AE-4239-8B83-8AED3586EE3C}"/>
              </a:ext>
            </a:extLst>
          </p:cNvPr>
          <p:cNvPicPr>
            <a:picLocks noChangeAspect="1"/>
          </p:cNvPicPr>
          <p:nvPr/>
        </p:nvPicPr>
        <p:blipFill rotWithShape="1">
          <a:blip r:embed="rId2"/>
          <a:srcRect l="1775" t="13000" b="14691"/>
          <a:stretch/>
        </p:blipFill>
        <p:spPr>
          <a:xfrm>
            <a:off x="7532916" y="446314"/>
            <a:ext cx="4216362" cy="3951515"/>
          </a:xfrm>
          <a:prstGeom prst="rect">
            <a:avLst/>
          </a:prstGeom>
        </p:spPr>
      </p:pic>
      <p:pic>
        <p:nvPicPr>
          <p:cNvPr id="5" name="Picture 2">
            <a:extLst>
              <a:ext uri="{FF2B5EF4-FFF2-40B4-BE49-F238E27FC236}">
                <a16:creationId xmlns:a16="http://schemas.microsoft.com/office/drawing/2014/main" id="{BC689CE2-5A20-4427-BCE3-105C0C0B2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116" y="5000235"/>
            <a:ext cx="3483962" cy="121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783093"/>
      </p:ext>
    </p:extLst>
  </p:cSld>
  <p:clrMapOvr>
    <a:masterClrMapping/>
  </p:clrMapOvr>
</p:sld>
</file>

<file path=ppt/theme/theme1.xml><?xml version="1.0" encoding="utf-8"?>
<a:theme xmlns:a="http://schemas.openxmlformats.org/drawingml/2006/main" name="ELRN THEME">
  <a:themeElements>
    <a:clrScheme name="NBA new">
      <a:dk1>
        <a:srgbClr val="1B2741"/>
      </a:dk1>
      <a:lt1>
        <a:srgbClr val="FFFFFF"/>
      </a:lt1>
      <a:dk2>
        <a:srgbClr val="1B2741"/>
      </a:dk2>
      <a:lt2>
        <a:srgbClr val="18BAAC"/>
      </a:lt2>
      <a:accent1>
        <a:srgbClr val="1B2741"/>
      </a:accent1>
      <a:accent2>
        <a:srgbClr val="18BAAC"/>
      </a:accent2>
      <a:accent3>
        <a:srgbClr val="ED2457"/>
      </a:accent3>
      <a:accent4>
        <a:srgbClr val="736AB0"/>
      </a:accent4>
      <a:accent5>
        <a:srgbClr val="F15924"/>
      </a:accent5>
      <a:accent6>
        <a:srgbClr val="FFC614"/>
      </a:accent6>
      <a:hlink>
        <a:srgbClr val="736AB0"/>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282a53-827d-4236-8de6-76a7d51d147d">
      <UserInfo>
        <DisplayName>Monge Tlaka</DisplayName>
        <AccountId>20</AccountId>
        <AccountType/>
      </UserInfo>
      <UserInfo>
        <DisplayName>Neil Butcher</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D8B9BF0B365C4AAFE727B2F35A8F0D" ma:contentTypeVersion="14" ma:contentTypeDescription="Create a new document." ma:contentTypeScope="" ma:versionID="b4299ff57f8593eb4073883456e7d61d">
  <xsd:schema xmlns:xsd="http://www.w3.org/2001/XMLSchema" xmlns:xs="http://www.w3.org/2001/XMLSchema" xmlns:p="http://schemas.microsoft.com/office/2006/metadata/properties" xmlns:ns2="a7bb0c64-b6aa-4f80-8406-ac066f33ff26" xmlns:ns3="85282a53-827d-4236-8de6-76a7d51d147d" targetNamespace="http://schemas.microsoft.com/office/2006/metadata/properties" ma:root="true" ma:fieldsID="b582f114cbd875c2269907e7b760e78b" ns2:_="" ns3:_="">
    <xsd:import namespace="a7bb0c64-b6aa-4f80-8406-ac066f33ff26"/>
    <xsd:import namespace="85282a53-827d-4236-8de6-76a7d51d14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b0c64-b6aa-4f80-8406-ac066f33ff2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99369D-F601-4FC9-A533-9C255C34DA11}">
  <ds:schemaRefs>
    <ds:schemaRef ds:uri="3562d307-966e-4479-a9b3-4e94e4e48932"/>
    <ds:schemaRef ds:uri="85282a53-827d-4236-8de6-76a7d51d14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3C5370-FCB4-44D2-951D-35EF41323F8B}">
  <ds:schemaRefs>
    <ds:schemaRef ds:uri="http://schemas.microsoft.com/sharepoint/v3/contenttype/forms"/>
  </ds:schemaRefs>
</ds:datastoreItem>
</file>

<file path=customXml/itemProps3.xml><?xml version="1.0" encoding="utf-8"?>
<ds:datastoreItem xmlns:ds="http://schemas.openxmlformats.org/officeDocument/2006/customXml" ds:itemID="{4108232C-F819-4841-B639-4EA5917871D4}">
  <ds:schemaRefs>
    <ds:schemaRef ds:uri="85282a53-827d-4236-8de6-76a7d51d147d"/>
    <ds:schemaRef ds:uri="a7bb0c64-b6aa-4f80-8406-ac066f33ff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1148</Words>
  <Application>Microsoft Office PowerPoint</Application>
  <PresentationFormat>Widescreen</PresentationFormat>
  <Paragraphs>90</Paragraphs>
  <Slides>16</Slides>
  <Notes>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Montserrat</vt:lpstr>
      <vt:lpstr>Wingdings</vt:lpstr>
      <vt:lpstr>ELRN THEME</vt:lpstr>
      <vt:lpstr>OER Policy Clinic for Foundational Literacy and Numeracy</vt:lpstr>
      <vt:lpstr>PowerPoint Presentation</vt:lpstr>
      <vt:lpstr>The growing imperative for openness</vt:lpstr>
      <vt:lpstr>‘OER policies’ provide no guarantee of openness</vt:lpstr>
      <vt:lpstr>PowerPoint Presentation</vt:lpstr>
      <vt:lpstr>PowerPoint Presentation</vt:lpstr>
      <vt:lpstr>PowerPoint Presentation</vt:lpstr>
      <vt:lpstr>Some examples of open licences for literacy</vt:lpstr>
      <vt:lpstr>PowerPoint Presentation</vt:lpstr>
      <vt:lpstr>PowerPoint Presentation</vt:lpstr>
      <vt:lpstr>Policy changes to make effective use of OER</vt:lpstr>
      <vt:lpstr>PowerPoint Presentation</vt:lpstr>
      <vt:lpstr>PowerPoint Presentation</vt:lpstr>
      <vt:lpstr>Monitoring effectiveness</vt:lpstr>
      <vt:lpstr>Questions for discussion</vt:lpstr>
      <vt:lpstr>Additional resources - UNESCO Recommendation on OER and Dynamic Coalition - Working draft: Possible Actions to Operationalize the UNESCO OER Recommendation - UNESCO ICT Competency Framework for Teachers - Case Study on Open Licensing of Early Grade Textbooks in Uganda - The Impact of Open Licensing on the Early Reader Ecosystem - Open Licensing Made Plain: A Primer on Concepts, Challenges, and Opportunities for Publishers - Good Stories Don't Grow on Trees: A Guide to Effective Costing of Storybooks in the Global South - Closed or open? Ubongo’s switch from copyright protected to Creative Commons licensing  Follow NBA for more info: www.nba.co.za | LinkedIn | Twitter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wiehan</dc:creator>
  <cp:lastModifiedBy>Kirsty von Gogh</cp:lastModifiedBy>
  <cp:revision>3</cp:revision>
  <dcterms:created xsi:type="dcterms:W3CDTF">2016-03-02T15:15:28Z</dcterms:created>
  <dcterms:modified xsi:type="dcterms:W3CDTF">2021-09-28T07:42:01Z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0x01010027D8B9BF0B365C4AAFE727B2F35A8F0D</vt:lpwstr>
  </property>
</Properties>
</file>